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5" r:id="rId2"/>
    <p:sldId id="271" r:id="rId3"/>
    <p:sldId id="259" r:id="rId4"/>
    <p:sldId id="257" r:id="rId5"/>
    <p:sldId id="270" r:id="rId6"/>
    <p:sldId id="287" r:id="rId7"/>
    <p:sldId id="263" r:id="rId8"/>
    <p:sldId id="258" r:id="rId9"/>
    <p:sldId id="280" r:id="rId10"/>
    <p:sldId id="281" r:id="rId11"/>
    <p:sldId id="276" r:id="rId12"/>
    <p:sldId id="274" r:id="rId13"/>
    <p:sldId id="272" r:id="rId14"/>
    <p:sldId id="273" r:id="rId15"/>
    <p:sldId id="260" r:id="rId16"/>
    <p:sldId id="261" r:id="rId17"/>
    <p:sldId id="283" r:id="rId18"/>
    <p:sldId id="284" r:id="rId19"/>
    <p:sldId id="278" r:id="rId20"/>
  </p:sldIdLst>
  <p:sldSz cx="9144000" cy="6858000" type="screen4x3"/>
  <p:notesSz cx="6669088" cy="9926638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9623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2280" y="-84"/>
      </p:cViewPr>
      <p:guideLst>
        <p:guide orient="horz" pos="3126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C2B18-4FF3-4A9E-AE3E-4E845FD8A5C9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5239E-7FD5-43FF-9718-E5A729AD7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5435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3A727-C7A0-4B34-B4CE-E7E41156AE3E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6C151-9865-4B6F-9785-4BBA170A2B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9587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6C151-9865-4B6F-9785-4BBA170A2B9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6C151-9865-4B6F-9785-4BBA170A2B9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6C151-9865-4B6F-9785-4BBA170A2B9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A045C-5E28-4DDD-BC57-091AD01F78D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7B33-8D31-4545-A235-8346E6E7D242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3519-4CCE-42DD-8C9E-8261CEADE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7B33-8D31-4545-A235-8346E6E7D242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3519-4CCE-42DD-8C9E-8261CEADE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7B33-8D31-4545-A235-8346E6E7D242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3519-4CCE-42DD-8C9E-8261CEADE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764338" y="6584950"/>
            <a:ext cx="1022350" cy="200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prstClr val="white">
                    <a:lumMod val="65000"/>
                  </a:prstClr>
                </a:solidFill>
              </a:rPr>
              <a:t>EDCS-962042 (7/11)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solidFill>
                  <a:srgbClr val="2B34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535158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7B33-8D31-4545-A235-8346E6E7D242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3519-4CCE-42DD-8C9E-8261CEADE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7B33-8D31-4545-A235-8346E6E7D242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3519-4CCE-42DD-8C9E-8261CEADE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7B33-8D31-4545-A235-8346E6E7D242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3519-4CCE-42DD-8C9E-8261CEADE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7B33-8D31-4545-A235-8346E6E7D242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3519-4CCE-42DD-8C9E-8261CEADE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7B33-8D31-4545-A235-8346E6E7D242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3519-4CCE-42DD-8C9E-8261CEADE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7B33-8D31-4545-A235-8346E6E7D242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3519-4CCE-42DD-8C9E-8261CEADE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7B33-8D31-4545-A235-8346E6E7D242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3519-4CCE-42DD-8C9E-8261CEADE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7B33-8D31-4545-A235-8346E6E7D242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43519-4CCE-42DD-8C9E-8261CEADE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A7B33-8D31-4545-A235-8346E6E7D242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43519-4CCE-42DD-8C9E-8261CEADE1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hyperlink" Target="http://www.ncagip.ru/" TargetMode="External"/><Relationship Id="rId7" Type="http://schemas.openxmlformats.org/officeDocument/2006/relationships/image" Target="../media/image3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7.pn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4.jpeg"/><Relationship Id="rId2" Type="http://schemas.openxmlformats.org/officeDocument/2006/relationships/hyperlink" Target="http://www.ncagip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agip.ru/" TargetMode="External"/><Relationship Id="rId3" Type="http://schemas.openxmlformats.org/officeDocument/2006/relationships/image" Target="../media/image52.wmf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4.wmf"/><Relationship Id="rId4" Type="http://schemas.openxmlformats.org/officeDocument/2006/relationships/image" Target="../media/image53.wmf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agip.ru/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ncagip.ru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jpe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8.jpeg"/><Relationship Id="rId2" Type="http://schemas.openxmlformats.org/officeDocument/2006/relationships/hyperlink" Target="http://www.ncagip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hyperlink" Target="http://www.ncagip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jpeg"/><Relationship Id="rId2" Type="http://schemas.openxmlformats.org/officeDocument/2006/relationships/hyperlink" Target="http://www.ncagip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://www.ncagip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7.png"/><Relationship Id="rId7" Type="http://schemas.openxmlformats.org/officeDocument/2006/relationships/image" Target="../media/image21.jpeg"/><Relationship Id="rId2" Type="http://schemas.openxmlformats.org/officeDocument/2006/relationships/hyperlink" Target="http://www.ncagip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www.ncagip.ru/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7.pn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085929"/>
            <a:ext cx="9144000" cy="178592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1571" y="5167744"/>
            <a:ext cx="7010873" cy="1634836"/>
          </a:xfrm>
          <a:noFill/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Министерство здравоохранения Российской Федерации</a:t>
            </a:r>
            <a:r>
              <a:rPr lang="en-US" sz="1600" b="1" dirty="0">
                <a:solidFill>
                  <a:schemeClr val="bg1"/>
                </a:solidFill>
              </a:rPr>
              <a:t/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Федеральное государственное бюджетное учреждение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«Научный </a:t>
            </a:r>
            <a:r>
              <a:rPr lang="ru-RU" sz="1600" b="1" dirty="0">
                <a:solidFill>
                  <a:schemeClr val="bg1"/>
                </a:solidFill>
              </a:rPr>
              <a:t>центр акушерства, гинекологии и перинатологии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имени академика В.И. </a:t>
            </a:r>
            <a:r>
              <a:rPr lang="ru-RU" sz="1600" b="1" dirty="0" smtClean="0">
                <a:solidFill>
                  <a:schemeClr val="bg1"/>
                </a:solidFill>
              </a:rPr>
              <a:t>Кулакова»</a:t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/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b="1" dirty="0" smtClean="0">
                <a:solidFill>
                  <a:schemeClr val="bg1"/>
                </a:solidFill>
              </a:rPr>
              <a:t>Российское общество акушеров-гинекологов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E:\ЦЕНТР\AkusherRGB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279" y="5503048"/>
            <a:ext cx="1455740" cy="10091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58509" y="57847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Москва, 25 сентября, </a:t>
            </a:r>
            <a:r>
              <a:rPr lang="en-US" sz="1400" dirty="0"/>
              <a:t>2012</a:t>
            </a:r>
            <a:r>
              <a:rPr lang="ru-RU" sz="1400" dirty="0"/>
              <a:t> 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-13650"/>
            <a:ext cx="9136291" cy="5099579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u="sng" dirty="0" err="1" smtClean="0"/>
              <a:t>Телемедицинские</a:t>
            </a:r>
            <a:r>
              <a:rPr lang="ru-RU" sz="4000" b="1" u="sng" dirty="0" smtClean="0"/>
              <a:t> технологии </a:t>
            </a:r>
            <a:endParaRPr lang="en-US" sz="4000" b="1" u="sng" dirty="0" smtClean="0"/>
          </a:p>
          <a:p>
            <a:pPr algn="ctr"/>
            <a:r>
              <a:rPr lang="ru-RU" sz="4000" b="1" u="sng" dirty="0" smtClean="0"/>
              <a:t>в охране здоровья матери и ребенка: вчера,</a:t>
            </a:r>
            <a:r>
              <a:rPr lang="en-US" sz="4000" b="1" u="sng" dirty="0" smtClean="0"/>
              <a:t> </a:t>
            </a:r>
            <a:r>
              <a:rPr lang="ru-RU" sz="4000" b="1" u="sng" dirty="0" smtClean="0"/>
              <a:t>сегодня, завтра</a:t>
            </a:r>
            <a:endParaRPr lang="ru-RU" sz="4000" b="1" u="sng" dirty="0"/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03819"/>
            <a:ext cx="9144000" cy="43769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Алексей Холин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>
                <a:solidFill>
                  <a:schemeClr val="bg1"/>
                </a:solidFill>
              </a:rPr>
              <a:t>Олег Казанков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>
                <a:solidFill>
                  <a:schemeClr val="bg1"/>
                </a:solidFill>
              </a:rPr>
              <a:t>Анна Агуреева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6408" y="5489383"/>
            <a:ext cx="1212749" cy="95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0960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5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5679" b="5929"/>
          <a:stretch>
            <a:fillRect/>
          </a:stretch>
        </p:blipFill>
        <p:spPr>
          <a:xfrm>
            <a:off x="5796136" y="2835564"/>
            <a:ext cx="3168352" cy="1673556"/>
          </a:xfrm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5482952" cy="6264696"/>
          </a:xfrm>
        </p:spPr>
        <p:txBody>
          <a:bodyPr>
            <a:normAutofit/>
          </a:bodyPr>
          <a:lstStyle/>
          <a:p>
            <a:r>
              <a:rPr lang="ru-RU" sz="2400" b="1" dirty="0"/>
              <a:t>Основные вопросы к консультантам: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Уточнение тактики лечения </a:t>
            </a:r>
            <a:r>
              <a:rPr lang="ru-RU" sz="2000" b="1" dirty="0" smtClean="0">
                <a:solidFill>
                  <a:srgbClr val="0070C0"/>
                </a:solidFill>
              </a:rPr>
              <a:t>62%</a:t>
            </a:r>
            <a:endParaRPr lang="ru-RU" sz="2000" b="1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Возможность госпитализации</a:t>
            </a:r>
          </a:p>
          <a:p>
            <a:r>
              <a:rPr lang="ru-RU" sz="2000" dirty="0" smtClean="0"/>
              <a:t>  в </a:t>
            </a:r>
            <a:r>
              <a:rPr lang="ru-RU" sz="2000" dirty="0"/>
              <a:t>НЦАГиП </a:t>
            </a:r>
            <a:r>
              <a:rPr lang="ru-RU" sz="2000" b="1" dirty="0" smtClean="0">
                <a:solidFill>
                  <a:srgbClr val="0070C0"/>
                </a:solidFill>
              </a:rPr>
              <a:t>30%</a:t>
            </a:r>
            <a:endParaRPr lang="ru-RU" sz="2000" b="1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/>
              <a:t>Уточнение диагноза </a:t>
            </a:r>
            <a:r>
              <a:rPr lang="ru-RU" sz="2000" b="1" dirty="0" smtClean="0">
                <a:solidFill>
                  <a:srgbClr val="0070C0"/>
                </a:solidFill>
              </a:rPr>
              <a:t>6%</a:t>
            </a:r>
            <a:endParaRPr lang="ru-RU" sz="2000" b="1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/>
              <a:t>Другие вопросы </a:t>
            </a:r>
            <a:r>
              <a:rPr lang="ru-RU" sz="2000" b="1" dirty="0" smtClean="0">
                <a:solidFill>
                  <a:srgbClr val="0070C0"/>
                </a:solidFill>
              </a:rPr>
              <a:t>2%</a:t>
            </a:r>
            <a:endParaRPr lang="ru-RU" sz="2000" b="1" dirty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sz="2400" b="1" dirty="0"/>
              <a:t>Основные причины обращений: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Пороки развития и другие патологии плода </a:t>
            </a:r>
            <a:r>
              <a:rPr lang="ru-RU" sz="2000" b="1" dirty="0" smtClean="0">
                <a:solidFill>
                  <a:srgbClr val="0070C0"/>
                </a:solidFill>
              </a:rPr>
              <a:t>32%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Тяжелая </a:t>
            </a:r>
            <a:r>
              <a:rPr lang="ru-RU" sz="2000" dirty="0"/>
              <a:t>акушерская патология </a:t>
            </a:r>
            <a:r>
              <a:rPr lang="ru-RU" sz="2000" b="1" dirty="0" smtClean="0">
                <a:solidFill>
                  <a:srgbClr val="0070C0"/>
                </a:solidFill>
              </a:rPr>
              <a:t>24%</a:t>
            </a:r>
            <a:endParaRPr lang="ru-RU" sz="2000" b="1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Тяжелая </a:t>
            </a:r>
            <a:r>
              <a:rPr lang="ru-RU" sz="2000" dirty="0" err="1"/>
              <a:t>экстрагенитальная</a:t>
            </a:r>
            <a:r>
              <a:rPr lang="ru-RU" sz="2000" dirty="0"/>
              <a:t> </a:t>
            </a:r>
            <a:r>
              <a:rPr lang="ru-RU" sz="2000" dirty="0" smtClean="0"/>
              <a:t>патология</a:t>
            </a:r>
            <a:endParaRPr lang="ru-RU" sz="2000" dirty="0"/>
          </a:p>
          <a:p>
            <a:r>
              <a:rPr lang="ru-RU" sz="2000" dirty="0" smtClean="0"/>
              <a:t>во </a:t>
            </a:r>
            <a:r>
              <a:rPr lang="ru-RU" sz="2000" dirty="0"/>
              <a:t>время беременности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20%</a:t>
            </a:r>
            <a:endParaRPr lang="ru-RU" sz="2000" b="1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Послеоперационные </a:t>
            </a:r>
            <a:r>
              <a:rPr lang="ru-RU" sz="2000" dirty="0"/>
              <a:t>осложнения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12%</a:t>
            </a:r>
            <a:endParaRPr lang="ru-RU" sz="2000" b="1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/>
              <a:t>Заболевания периода новорожденности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10%</a:t>
            </a:r>
            <a:endParaRPr lang="ru-RU" sz="2000" b="1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/>
              <a:t>Другие причины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2%</a:t>
            </a:r>
            <a:endParaRPr lang="ru-RU" sz="2000" b="1" dirty="0">
              <a:solidFill>
                <a:srgbClr val="0070C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8" name="Picture 4" descr="\\SFILES\public\B9B2F13A-7D5F-439C-B247-AA584A6BB7B2\Документы отдела\=ТЕЛЕМЕДИЦИНА\____NEW\ТМК\фото\5.bmp"/>
          <p:cNvPicPr>
            <a:picLocks noChangeAspect="1" noChangeArrowheads="1"/>
          </p:cNvPicPr>
          <p:nvPr/>
        </p:nvPicPr>
        <p:blipFill>
          <a:blip r:embed="rId4" cstate="print"/>
          <a:srcRect t="1729" b="3108"/>
          <a:stretch>
            <a:fillRect/>
          </a:stretch>
        </p:blipFill>
        <p:spPr bwMode="auto">
          <a:xfrm>
            <a:off x="5652120" y="4725144"/>
            <a:ext cx="3313045" cy="1800200"/>
          </a:xfrm>
          <a:prstGeom prst="rect">
            <a:avLst/>
          </a:prstGeom>
          <a:noFill/>
        </p:spPr>
      </p:pic>
      <p:pic>
        <p:nvPicPr>
          <p:cNvPr id="7" name="Picture 7" descr="\\SFILES\public\B9B2F13A-7D5F-439C-B247-AA584A6BB7B2\Документы отдела\=ТЕЛЕМЕДИЦИНА\____NEW\ТМК\фото\фото конс\IMG_0726.JPG"/>
          <p:cNvPicPr>
            <a:picLocks noChangeAspect="1" noChangeArrowheads="1"/>
          </p:cNvPicPr>
          <p:nvPr/>
        </p:nvPicPr>
        <p:blipFill>
          <a:blip r:embed="rId5" cstate="print"/>
          <a:srcRect t="45783"/>
          <a:stretch>
            <a:fillRect/>
          </a:stretch>
        </p:blipFill>
        <p:spPr bwMode="auto">
          <a:xfrm>
            <a:off x="3995936" y="692696"/>
            <a:ext cx="4978865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11" y="1059568"/>
            <a:ext cx="3007894" cy="226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510462" y="398404"/>
            <a:ext cx="3645569" cy="648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Неврологическая патология</a:t>
            </a:r>
          </a:p>
        </p:txBody>
      </p:sp>
      <p:pic>
        <p:nvPicPr>
          <p:cNvPr id="8" name="Picture 6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1" y="11039"/>
            <a:ext cx="1270519" cy="87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57977" y="855941"/>
            <a:ext cx="45359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Кожная патология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ихтиозы, некрозы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" name="Группа 9"/>
          <p:cNvGrpSpPr>
            <a:grpSpLocks noChangeAspect="1"/>
          </p:cNvGrpSpPr>
          <p:nvPr/>
        </p:nvGrpSpPr>
        <p:grpSpPr>
          <a:xfrm>
            <a:off x="2998713" y="1365339"/>
            <a:ext cx="2527274" cy="1883187"/>
            <a:chOff x="635441" y="2480864"/>
            <a:chExt cx="4130355" cy="307771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9961" t="7033" r="9571" b="13021"/>
            <a:stretch/>
          </p:blipFill>
          <p:spPr bwMode="auto">
            <a:xfrm>
              <a:off x="635441" y="2480864"/>
              <a:ext cx="4130355" cy="3077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4148152" y="3573016"/>
              <a:ext cx="216023" cy="122413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34" y="1371601"/>
            <a:ext cx="1912904" cy="141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2"/>
          <p:cNvSpPr txBox="1">
            <a:spLocks/>
          </p:cNvSpPr>
          <p:nvPr/>
        </p:nvSpPr>
        <p:spPr>
          <a:xfrm>
            <a:off x="1801504" y="3402055"/>
            <a:ext cx="5739064" cy="6412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Врожденные аномалии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7043702" y="3963487"/>
            <a:ext cx="1952268" cy="2633226"/>
            <a:chOff x="7179700" y="3823520"/>
            <a:chExt cx="1675532" cy="2436147"/>
          </a:xfrm>
        </p:grpSpPr>
        <p:pic>
          <p:nvPicPr>
            <p:cNvPr id="16" name="Picture 3" descr="0004_1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4873" y="3823520"/>
              <a:ext cx="1660359" cy="20313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7179700" y="5917977"/>
              <a:ext cx="1449462" cy="341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b="1" dirty="0" err="1">
                  <a:solidFill>
                    <a:schemeClr val="accent1">
                      <a:lumMod val="75000"/>
                    </a:schemeClr>
                  </a:solidFill>
                </a:rPr>
                <a:t>Омфалоцеле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 flipV="1">
              <a:off x="7452281" y="5698672"/>
              <a:ext cx="230803" cy="2480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2615562" y="4099201"/>
            <a:ext cx="2189747" cy="2758798"/>
            <a:chOff x="6368565" y="2060460"/>
            <a:chExt cx="2711450" cy="3514640"/>
          </a:xfrm>
        </p:grpSpPr>
        <p:pic>
          <p:nvPicPr>
            <p:cNvPr id="20" name="Picture 4" descr="1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565" y="2060460"/>
              <a:ext cx="2711450" cy="2689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6480179" y="4751691"/>
              <a:ext cx="2520950" cy="823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</a:rPr>
                <a:t>Затылочное </a:t>
              </a:r>
              <a:r>
                <a:rPr lang="ru-RU" b="1" dirty="0" err="1">
                  <a:solidFill>
                    <a:schemeClr val="accent1">
                      <a:lumMod val="75000"/>
                    </a:schemeClr>
                  </a:solidFill>
                </a:rPr>
                <a:t>энцефалоцеле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 flipH="1">
              <a:off x="7596188" y="2781300"/>
              <a:ext cx="288925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0" y="3702640"/>
            <a:ext cx="2604655" cy="3159697"/>
            <a:chOff x="0" y="1582188"/>
            <a:chExt cx="3446598" cy="4070020"/>
          </a:xfrm>
        </p:grpSpPr>
        <p:pic>
          <p:nvPicPr>
            <p:cNvPr id="24" name="Picture 5" descr="Изображение 0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495" y="1582188"/>
              <a:ext cx="2501900" cy="29527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0" y="4522330"/>
              <a:ext cx="3446598" cy="1129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sz="1700" b="1" dirty="0">
                  <a:solidFill>
                    <a:schemeClr val="accent1">
                      <a:lumMod val="75000"/>
                    </a:schemeClr>
                  </a:solidFill>
                </a:rPr>
                <a:t>Двустороннее </a:t>
              </a:r>
              <a:endParaRPr lang="ru-RU" sz="17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 eaLnBrk="1" hangingPunct="1"/>
              <a:r>
                <a:rPr lang="ru-RU" sz="1700" b="1" dirty="0" smtClean="0">
                  <a:solidFill>
                    <a:schemeClr val="accent1">
                      <a:lumMod val="75000"/>
                    </a:schemeClr>
                  </a:solidFill>
                </a:rPr>
                <a:t>Расщепление</a:t>
              </a:r>
            </a:p>
            <a:p>
              <a:pPr algn="ctr" eaLnBrk="1" hangingPunct="1"/>
              <a:r>
                <a:rPr lang="ru-RU" sz="1700" b="1" dirty="0" smtClean="0">
                  <a:solidFill>
                    <a:schemeClr val="accent1">
                      <a:lumMod val="75000"/>
                    </a:schemeClr>
                  </a:solidFill>
                </a:rPr>
                <a:t>губы и </a:t>
              </a:r>
              <a:r>
                <a:rPr lang="ru-RU" sz="1700" b="1" dirty="0">
                  <a:solidFill>
                    <a:schemeClr val="accent1">
                      <a:lumMod val="75000"/>
                    </a:schemeClr>
                  </a:solidFill>
                </a:rPr>
                <a:t>нёба</a:t>
              </a: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 flipH="1">
              <a:off x="1763713" y="4076700"/>
              <a:ext cx="287337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5132012" y="6053058"/>
            <a:ext cx="20814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Расщепление позвоночника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5220220" y="4263185"/>
            <a:ext cx="1454056" cy="1676400"/>
            <a:chOff x="5442259" y="4331369"/>
            <a:chExt cx="1454056" cy="1676400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2259" y="4331369"/>
              <a:ext cx="1454056" cy="1676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Line 13"/>
            <p:cNvSpPr>
              <a:spLocks noChangeShapeType="1"/>
            </p:cNvSpPr>
            <p:nvPr/>
          </p:nvSpPr>
          <p:spPr bwMode="auto">
            <a:xfrm>
              <a:off x="5829686" y="4881714"/>
              <a:ext cx="145887" cy="2007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1" name="Line 14"/>
            <p:cNvSpPr>
              <a:spLocks noChangeShapeType="1"/>
            </p:cNvSpPr>
            <p:nvPr/>
          </p:nvSpPr>
          <p:spPr bwMode="auto">
            <a:xfrm flipH="1">
              <a:off x="6411630" y="4832083"/>
              <a:ext cx="181957" cy="2503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3644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3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Телемедицина, как инструмент помощи в фетальной хирургии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/>
              <a:t>Для улучшения образования начинающих </a:t>
            </a:r>
            <a:r>
              <a:rPr lang="ru-RU" sz="2800" dirty="0" smtClean="0"/>
              <a:t>хирургов</a:t>
            </a:r>
          </a:p>
          <a:p>
            <a:r>
              <a:rPr lang="ru-RU" sz="2800" dirty="0" smtClean="0"/>
              <a:t>Связь между консультационной точкой, направляющей пациентов и консультирующим центром                       </a:t>
            </a:r>
            <a:r>
              <a:rPr lang="ru-RU" sz="2000" b="1" dirty="0" smtClean="0"/>
              <a:t>Правильный отбор случаев </a:t>
            </a:r>
            <a:r>
              <a:rPr lang="ru-RU" sz="2000" b="1" dirty="0"/>
              <a:t>для </a:t>
            </a:r>
            <a:r>
              <a:rPr lang="ru-RU" sz="2000" b="1" dirty="0" smtClean="0"/>
              <a:t>лечения</a:t>
            </a:r>
          </a:p>
          <a:p>
            <a:pPr lvl="2" algn="ctr">
              <a:buNone/>
            </a:pPr>
            <a:r>
              <a:rPr lang="ru-RU" sz="2000" b="1" dirty="0" smtClean="0"/>
              <a:t>         Точные </a:t>
            </a:r>
            <a:r>
              <a:rPr lang="ru-RU" sz="2000" b="1" dirty="0"/>
              <a:t>сроки направления и наблюдения за </a:t>
            </a:r>
            <a:r>
              <a:rPr lang="ru-RU" sz="2000" b="1" dirty="0" smtClean="0"/>
              <a:t>пациентами после </a:t>
            </a:r>
            <a:r>
              <a:rPr lang="ru-RU" sz="2000" b="1" dirty="0"/>
              <a:t>окончания </a:t>
            </a:r>
            <a:r>
              <a:rPr lang="ru-RU" sz="2000" b="1" dirty="0" smtClean="0"/>
              <a:t>процедуры лечения </a:t>
            </a:r>
          </a:p>
          <a:p>
            <a:pPr marL="914400" lvl="2" indent="0">
              <a:buNone/>
            </a:pPr>
            <a:r>
              <a:rPr lang="ru-RU" sz="2000" b="1" dirty="0" smtClean="0"/>
              <a:t>                            Стандартизация методов лечения</a:t>
            </a:r>
            <a:endParaRPr lang="en-US" sz="2000" b="1" dirty="0" smtClean="0"/>
          </a:p>
          <a:p>
            <a:endParaRPr lang="en-US" sz="2800" dirty="0" smtClean="0"/>
          </a:p>
          <a:p>
            <a:endParaRPr lang="ru-RU" sz="2800" dirty="0"/>
          </a:p>
        </p:txBody>
      </p:sp>
      <p:pic>
        <p:nvPicPr>
          <p:cNvPr id="5" name="Picture 6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35" y="162458"/>
            <a:ext cx="929865" cy="65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meduniver.com/Medical/cardiologia/Img/1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30" t="14521" r="3302" b="3343"/>
          <a:stretch/>
        </p:blipFill>
        <p:spPr bwMode="auto">
          <a:xfrm>
            <a:off x="6041166" y="5034174"/>
            <a:ext cx="2928256" cy="1764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doublex.ru/upload/c8/1e/72/2/94993838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0" y="4118437"/>
            <a:ext cx="2006240" cy="2680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upload.wikimedia.org/wikipedia/commons/thumb/7/7a/TTTS_laser_cartoon.JPG/220px-TTTS_laser_cartoon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94" t="2933" r="3614"/>
          <a:stretch/>
        </p:blipFill>
        <p:spPr bwMode="auto">
          <a:xfrm>
            <a:off x="7451678" y="1551389"/>
            <a:ext cx="1517744" cy="1255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SFILES\public\B9B2F13A-7D5F-439C-B247-AA584A6BB7B2\Документы отдела\=ТЕЛЕМЕДИЦИНА\____NEW\ТМК\фото\Фото 02.10.2012\IMG_0540.JPG"/>
          <p:cNvPicPr>
            <a:picLocks noChangeAspect="1" noChangeArrowheads="1"/>
          </p:cNvPicPr>
          <p:nvPr/>
        </p:nvPicPr>
        <p:blipFill>
          <a:blip r:embed="rId7" cstate="print"/>
          <a:srcRect t="18370" r="36613" b="25751"/>
          <a:stretch>
            <a:fillRect/>
          </a:stretch>
        </p:blipFill>
        <p:spPr bwMode="auto">
          <a:xfrm>
            <a:off x="2555776" y="4941168"/>
            <a:ext cx="2843387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49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foodindustry.asia/site/FOOD/UploadedResources/APE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" y="48135"/>
            <a:ext cx="2791440" cy="17260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foto.apec2012.ru/sites/default/files/styles/photo_preview/public/media/photo/201225/1162964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921" y="3912854"/>
            <a:ext cx="4247256" cy="2826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foto.apec2012.ru/sites/default/files/styles/photo_preview/public/media/photo/201225/1162959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921" y="1086530"/>
            <a:ext cx="4247256" cy="2826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kp.ru/f/3/image/20/79/17479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62" y="4743155"/>
            <a:ext cx="2094838" cy="1998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6015" y="1886128"/>
            <a:ext cx="28447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Профилактика неинфекционных заболеваний, предотвращения устойчивости к антимикробным препаратам,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Подготовка медперсонала,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Укрепление национальных систем здравоохранения,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/>
              <a:t>информационных технологий в здравоохранении,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Адаптация к старению населения и другие.</a:t>
            </a:r>
          </a:p>
        </p:txBody>
      </p:sp>
      <p:pic>
        <p:nvPicPr>
          <p:cNvPr id="7178" name="Picture 10" descr="http://apec2012.ru/images/46267/82/46267829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62" y="3538533"/>
            <a:ext cx="2094838" cy="11909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foto.apec2012.ru/sites/default/files/styles/photo_preview/public/media/photo/201226/116558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62" y="2138617"/>
            <a:ext cx="2094838" cy="1394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0551" y="133807"/>
            <a:ext cx="6305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24-26 июня 2012 года в Санкт-Петербурге в рамках председательства России в форуме АТЭС состоялось заседание Рабочей группы АТЭС по вопросам здравоохранения.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2633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/>
          <p:cNvGrpSpPr/>
          <p:nvPr/>
        </p:nvGrpSpPr>
        <p:grpSpPr>
          <a:xfrm>
            <a:off x="4068139" y="2708920"/>
            <a:ext cx="5102876" cy="3753902"/>
            <a:chOff x="4068139" y="2708920"/>
            <a:chExt cx="5102876" cy="375390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7850135" y="5262656"/>
              <a:ext cx="1320880" cy="1200166"/>
              <a:chOff x="4692" y="2755"/>
              <a:chExt cx="1031" cy="797"/>
            </a:xfrm>
          </p:grpSpPr>
          <p:pic>
            <p:nvPicPr>
              <p:cNvPr id="611" name="Picture 4" descr="j039108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48" y="2987"/>
                <a:ext cx="556" cy="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2" name="Text Box 5"/>
              <p:cNvSpPr txBox="1">
                <a:spLocks noChangeArrowheads="1"/>
              </p:cNvSpPr>
              <p:nvPr/>
            </p:nvSpPr>
            <p:spPr bwMode="auto">
              <a:xfrm>
                <a:off x="4692" y="2755"/>
                <a:ext cx="1031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28" tIns="45715" rIns="91428" bIns="45715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prstClr val="black"/>
                    </a:solidFill>
                    <a:latin typeface="Arial" charset="0"/>
                  </a:rPr>
                  <a:t>Teaching Hospital </a:t>
                </a:r>
                <a:br>
                  <a:rPr lang="en-US" sz="1000" b="1" dirty="0">
                    <a:solidFill>
                      <a:prstClr val="black"/>
                    </a:solidFill>
                    <a:latin typeface="Arial" charset="0"/>
                  </a:rPr>
                </a:br>
                <a:r>
                  <a:rPr lang="en-US" sz="1000" b="1" dirty="0">
                    <a:solidFill>
                      <a:prstClr val="black"/>
                    </a:solidFill>
                    <a:latin typeface="Arial" charset="0"/>
                  </a:rPr>
                  <a:t>H2</a:t>
                </a: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6422918" y="5379966"/>
              <a:ext cx="1536116" cy="982091"/>
              <a:chOff x="3217" y="3024"/>
              <a:chExt cx="1199" cy="653"/>
            </a:xfrm>
          </p:grpSpPr>
          <p:sp>
            <p:nvSpPr>
              <p:cNvPr id="442" name="Line 8"/>
              <p:cNvSpPr>
                <a:spLocks noChangeShapeType="1"/>
              </p:cNvSpPr>
              <p:nvPr/>
            </p:nvSpPr>
            <p:spPr bwMode="auto">
              <a:xfrm flipV="1">
                <a:off x="3781" y="3024"/>
                <a:ext cx="11" cy="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43" name="Line 9"/>
              <p:cNvSpPr>
                <a:spLocks noChangeShapeType="1"/>
              </p:cNvSpPr>
              <p:nvPr/>
            </p:nvSpPr>
            <p:spPr bwMode="auto">
              <a:xfrm flipV="1">
                <a:off x="3685" y="3360"/>
                <a:ext cx="731" cy="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3217" y="3216"/>
                <a:ext cx="894" cy="461"/>
                <a:chOff x="2209" y="2592"/>
                <a:chExt cx="894" cy="461"/>
              </a:xfrm>
            </p:grpSpPr>
            <p:grpSp>
              <p:nvGrpSpPr>
                <p:cNvPr id="6" name="Group 11"/>
                <p:cNvGrpSpPr>
                  <a:grpSpLocks/>
                </p:cNvGrpSpPr>
                <p:nvPr/>
              </p:nvGrpSpPr>
              <p:grpSpPr bwMode="auto">
                <a:xfrm>
                  <a:off x="2304" y="2592"/>
                  <a:ext cx="661" cy="288"/>
                  <a:chOff x="1000" y="1824"/>
                  <a:chExt cx="3722" cy="1344"/>
                </a:xfrm>
              </p:grpSpPr>
              <p:grpSp>
                <p:nvGrpSpPr>
                  <p:cNvPr id="7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2592" y="1824"/>
                    <a:ext cx="2130" cy="1271"/>
                    <a:chOff x="672" y="1378"/>
                    <a:chExt cx="2130" cy="1271"/>
                  </a:xfrm>
                </p:grpSpPr>
                <p:sp>
                  <p:nvSpPr>
                    <p:cNvPr id="530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672" y="2115"/>
                      <a:ext cx="2130" cy="501"/>
                    </a:xfrm>
                    <a:custGeom>
                      <a:avLst/>
                      <a:gdLst>
                        <a:gd name="T0" fmla="*/ 7 w 4260"/>
                        <a:gd name="T1" fmla="*/ 0 h 1001"/>
                        <a:gd name="T2" fmla="*/ 4 w 4260"/>
                        <a:gd name="T3" fmla="*/ 1 h 1001"/>
                        <a:gd name="T4" fmla="*/ 3 w 4260"/>
                        <a:gd name="T5" fmla="*/ 2 h 1001"/>
                        <a:gd name="T6" fmla="*/ 2 w 4260"/>
                        <a:gd name="T7" fmla="*/ 5 h 1001"/>
                        <a:gd name="T8" fmla="*/ 2 w 4260"/>
                        <a:gd name="T9" fmla="*/ 6 h 1001"/>
                        <a:gd name="T10" fmla="*/ 1 w 4260"/>
                        <a:gd name="T11" fmla="*/ 8 h 1001"/>
                        <a:gd name="T12" fmla="*/ 1 w 4260"/>
                        <a:gd name="T13" fmla="*/ 10 h 1001"/>
                        <a:gd name="T14" fmla="*/ 1 w 4260"/>
                        <a:gd name="T15" fmla="*/ 13 h 1001"/>
                        <a:gd name="T16" fmla="*/ 0 w 4260"/>
                        <a:gd name="T17" fmla="*/ 15 h 1001"/>
                        <a:gd name="T18" fmla="*/ 1 w 4260"/>
                        <a:gd name="T19" fmla="*/ 17 h 1001"/>
                        <a:gd name="T20" fmla="*/ 3 w 4260"/>
                        <a:gd name="T21" fmla="*/ 17 h 1001"/>
                        <a:gd name="T22" fmla="*/ 5 w 4260"/>
                        <a:gd name="T23" fmla="*/ 17 h 1001"/>
                        <a:gd name="T24" fmla="*/ 8 w 4260"/>
                        <a:gd name="T25" fmla="*/ 17 h 1001"/>
                        <a:gd name="T26" fmla="*/ 11 w 4260"/>
                        <a:gd name="T27" fmla="*/ 17 h 1001"/>
                        <a:gd name="T28" fmla="*/ 15 w 4260"/>
                        <a:gd name="T29" fmla="*/ 17 h 1001"/>
                        <a:gd name="T30" fmla="*/ 19 w 4260"/>
                        <a:gd name="T31" fmla="*/ 17 h 1001"/>
                        <a:gd name="T32" fmla="*/ 23 w 4260"/>
                        <a:gd name="T33" fmla="*/ 17 h 1001"/>
                        <a:gd name="T34" fmla="*/ 27 w 4260"/>
                        <a:gd name="T35" fmla="*/ 17 h 1001"/>
                        <a:gd name="T36" fmla="*/ 31 w 4260"/>
                        <a:gd name="T37" fmla="*/ 17 h 1001"/>
                        <a:gd name="T38" fmla="*/ 35 w 4260"/>
                        <a:gd name="T39" fmla="*/ 17 h 1001"/>
                        <a:gd name="T40" fmla="*/ 40 w 4260"/>
                        <a:gd name="T41" fmla="*/ 17 h 1001"/>
                        <a:gd name="T42" fmla="*/ 44 w 4260"/>
                        <a:gd name="T43" fmla="*/ 17 h 1001"/>
                        <a:gd name="T44" fmla="*/ 49 w 4260"/>
                        <a:gd name="T45" fmla="*/ 17 h 1001"/>
                        <a:gd name="T46" fmla="*/ 53 w 4260"/>
                        <a:gd name="T47" fmla="*/ 17 h 1001"/>
                        <a:gd name="T48" fmla="*/ 57 w 4260"/>
                        <a:gd name="T49" fmla="*/ 17 h 1001"/>
                        <a:gd name="T50" fmla="*/ 60 w 4260"/>
                        <a:gd name="T51" fmla="*/ 17 h 1001"/>
                        <a:gd name="T52" fmla="*/ 62 w 4260"/>
                        <a:gd name="T53" fmla="*/ 17 h 1001"/>
                        <a:gd name="T54" fmla="*/ 65 w 4260"/>
                        <a:gd name="T55" fmla="*/ 17 h 1001"/>
                        <a:gd name="T56" fmla="*/ 67 w 4260"/>
                        <a:gd name="T57" fmla="*/ 19 h 1001"/>
                        <a:gd name="T58" fmla="*/ 69 w 4260"/>
                        <a:gd name="T59" fmla="*/ 21 h 1001"/>
                        <a:gd name="T60" fmla="*/ 71 w 4260"/>
                        <a:gd name="T61" fmla="*/ 23 h 1001"/>
                        <a:gd name="T62" fmla="*/ 74 w 4260"/>
                        <a:gd name="T63" fmla="*/ 25 h 1001"/>
                        <a:gd name="T64" fmla="*/ 77 w 4260"/>
                        <a:gd name="T65" fmla="*/ 28 h 1001"/>
                        <a:gd name="T66" fmla="*/ 79 w 4260"/>
                        <a:gd name="T67" fmla="*/ 29 h 1001"/>
                        <a:gd name="T68" fmla="*/ 81 w 4260"/>
                        <a:gd name="T69" fmla="*/ 31 h 1001"/>
                        <a:gd name="T70" fmla="*/ 83 w 4260"/>
                        <a:gd name="T71" fmla="*/ 32 h 1001"/>
                        <a:gd name="T72" fmla="*/ 85 w 4260"/>
                        <a:gd name="T73" fmla="*/ 32 h 1001"/>
                        <a:gd name="T74" fmla="*/ 88 w 4260"/>
                        <a:gd name="T75" fmla="*/ 32 h 1001"/>
                        <a:gd name="T76" fmla="*/ 91 w 4260"/>
                        <a:gd name="T77" fmla="*/ 32 h 1001"/>
                        <a:gd name="T78" fmla="*/ 95 w 4260"/>
                        <a:gd name="T79" fmla="*/ 32 h 1001"/>
                        <a:gd name="T80" fmla="*/ 98 w 4260"/>
                        <a:gd name="T81" fmla="*/ 32 h 1001"/>
                        <a:gd name="T82" fmla="*/ 100 w 4260"/>
                        <a:gd name="T83" fmla="*/ 32 h 1001"/>
                        <a:gd name="T84" fmla="*/ 103 w 4260"/>
                        <a:gd name="T85" fmla="*/ 32 h 1001"/>
                        <a:gd name="T86" fmla="*/ 104 w 4260"/>
                        <a:gd name="T87" fmla="*/ 32 h 1001"/>
                        <a:gd name="T88" fmla="*/ 106 w 4260"/>
                        <a:gd name="T89" fmla="*/ 31 h 1001"/>
                        <a:gd name="T90" fmla="*/ 110 w 4260"/>
                        <a:gd name="T91" fmla="*/ 31 h 1001"/>
                        <a:gd name="T92" fmla="*/ 114 w 4260"/>
                        <a:gd name="T93" fmla="*/ 31 h 1001"/>
                        <a:gd name="T94" fmla="*/ 119 w 4260"/>
                        <a:gd name="T95" fmla="*/ 31 h 1001"/>
                        <a:gd name="T96" fmla="*/ 123 w 4260"/>
                        <a:gd name="T97" fmla="*/ 31 h 1001"/>
                        <a:gd name="T98" fmla="*/ 127 w 4260"/>
                        <a:gd name="T99" fmla="*/ 31 h 1001"/>
                        <a:gd name="T100" fmla="*/ 131 w 4260"/>
                        <a:gd name="T101" fmla="*/ 31 h 1001"/>
                        <a:gd name="T102" fmla="*/ 133 w 4260"/>
                        <a:gd name="T103" fmla="*/ 30 h 1001"/>
                        <a:gd name="T104" fmla="*/ 133 w 4260"/>
                        <a:gd name="T105" fmla="*/ 28 h 1001"/>
                        <a:gd name="T106" fmla="*/ 132 w 4260"/>
                        <a:gd name="T107" fmla="*/ 26 h 1001"/>
                        <a:gd name="T108" fmla="*/ 129 w 4260"/>
                        <a:gd name="T109" fmla="*/ 24 h 1001"/>
                        <a:gd name="T110" fmla="*/ 125 w 4260"/>
                        <a:gd name="T111" fmla="*/ 21 h 1001"/>
                        <a:gd name="T112" fmla="*/ 122 w 4260"/>
                        <a:gd name="T113" fmla="*/ 19 h 1001"/>
                        <a:gd name="T114" fmla="*/ 50 w 4260"/>
                        <a:gd name="T115" fmla="*/ 7 h 1001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w 4260"/>
                        <a:gd name="T175" fmla="*/ 0 h 1001"/>
                        <a:gd name="T176" fmla="*/ 4260 w 4260"/>
                        <a:gd name="T177" fmla="*/ 1001 h 1001"/>
                      </a:gdLst>
                      <a:ahLst/>
                      <a:cxnLst>
                        <a:cxn ang="T116">
                          <a:pos x="T0" y="T1"/>
                        </a:cxn>
                        <a:cxn ang="T117">
                          <a:pos x="T2" y="T3"/>
                        </a:cxn>
                        <a:cxn ang="T118">
                          <a:pos x="T4" y="T5"/>
                        </a:cxn>
                        <a:cxn ang="T119">
                          <a:pos x="T6" y="T7"/>
                        </a:cxn>
                        <a:cxn ang="T120">
                          <a:pos x="T8" y="T9"/>
                        </a:cxn>
                        <a:cxn ang="T121">
                          <a:pos x="T10" y="T11"/>
                        </a:cxn>
                        <a:cxn ang="T122">
                          <a:pos x="T12" y="T13"/>
                        </a:cxn>
                        <a:cxn ang="T123">
                          <a:pos x="T14" y="T15"/>
                        </a:cxn>
                        <a:cxn ang="T124">
                          <a:pos x="T16" y="T17"/>
                        </a:cxn>
                        <a:cxn ang="T125">
                          <a:pos x="T18" y="T19"/>
                        </a:cxn>
                        <a:cxn ang="T126">
                          <a:pos x="T20" y="T21"/>
                        </a:cxn>
                        <a:cxn ang="T127">
                          <a:pos x="T22" y="T23"/>
                        </a:cxn>
                        <a:cxn ang="T128">
                          <a:pos x="T24" y="T25"/>
                        </a:cxn>
                        <a:cxn ang="T129">
                          <a:pos x="T26" y="T27"/>
                        </a:cxn>
                        <a:cxn ang="T130">
                          <a:pos x="T28" y="T29"/>
                        </a:cxn>
                        <a:cxn ang="T131">
                          <a:pos x="T30" y="T31"/>
                        </a:cxn>
                        <a:cxn ang="T132">
                          <a:pos x="T32" y="T33"/>
                        </a:cxn>
                        <a:cxn ang="T133">
                          <a:pos x="T34" y="T35"/>
                        </a:cxn>
                        <a:cxn ang="T134">
                          <a:pos x="T36" y="T37"/>
                        </a:cxn>
                        <a:cxn ang="T135">
                          <a:pos x="T38" y="T39"/>
                        </a:cxn>
                        <a:cxn ang="T136">
                          <a:pos x="T40" y="T41"/>
                        </a:cxn>
                        <a:cxn ang="T137">
                          <a:pos x="T42" y="T43"/>
                        </a:cxn>
                        <a:cxn ang="T138">
                          <a:pos x="T44" y="T45"/>
                        </a:cxn>
                        <a:cxn ang="T139">
                          <a:pos x="T46" y="T47"/>
                        </a:cxn>
                        <a:cxn ang="T140">
                          <a:pos x="T48" y="T49"/>
                        </a:cxn>
                        <a:cxn ang="T141">
                          <a:pos x="T50" y="T51"/>
                        </a:cxn>
                        <a:cxn ang="T142">
                          <a:pos x="T52" y="T53"/>
                        </a:cxn>
                        <a:cxn ang="T143">
                          <a:pos x="T54" y="T55"/>
                        </a:cxn>
                        <a:cxn ang="T144">
                          <a:pos x="T56" y="T57"/>
                        </a:cxn>
                        <a:cxn ang="T145">
                          <a:pos x="T58" y="T59"/>
                        </a:cxn>
                        <a:cxn ang="T146">
                          <a:pos x="T60" y="T61"/>
                        </a:cxn>
                        <a:cxn ang="T147">
                          <a:pos x="T62" y="T63"/>
                        </a:cxn>
                        <a:cxn ang="T148">
                          <a:pos x="T64" y="T65"/>
                        </a:cxn>
                        <a:cxn ang="T149">
                          <a:pos x="T66" y="T67"/>
                        </a:cxn>
                        <a:cxn ang="T150">
                          <a:pos x="T68" y="T69"/>
                        </a:cxn>
                        <a:cxn ang="T151">
                          <a:pos x="T70" y="T71"/>
                        </a:cxn>
                        <a:cxn ang="T152">
                          <a:pos x="T72" y="T73"/>
                        </a:cxn>
                        <a:cxn ang="T153">
                          <a:pos x="T74" y="T75"/>
                        </a:cxn>
                        <a:cxn ang="T154">
                          <a:pos x="T76" y="T77"/>
                        </a:cxn>
                        <a:cxn ang="T155">
                          <a:pos x="T78" y="T79"/>
                        </a:cxn>
                        <a:cxn ang="T156">
                          <a:pos x="T80" y="T81"/>
                        </a:cxn>
                        <a:cxn ang="T157">
                          <a:pos x="T82" y="T83"/>
                        </a:cxn>
                        <a:cxn ang="T158">
                          <a:pos x="T84" y="T85"/>
                        </a:cxn>
                        <a:cxn ang="T159">
                          <a:pos x="T86" y="T87"/>
                        </a:cxn>
                        <a:cxn ang="T160">
                          <a:pos x="T88" y="T89"/>
                        </a:cxn>
                        <a:cxn ang="T161">
                          <a:pos x="T90" y="T91"/>
                        </a:cxn>
                        <a:cxn ang="T162">
                          <a:pos x="T92" y="T93"/>
                        </a:cxn>
                        <a:cxn ang="T163">
                          <a:pos x="T94" y="T95"/>
                        </a:cxn>
                        <a:cxn ang="T164">
                          <a:pos x="T96" y="T97"/>
                        </a:cxn>
                        <a:cxn ang="T165">
                          <a:pos x="T98" y="T99"/>
                        </a:cxn>
                        <a:cxn ang="T166">
                          <a:pos x="T100" y="T101"/>
                        </a:cxn>
                        <a:cxn ang="T167">
                          <a:pos x="T102" y="T103"/>
                        </a:cxn>
                        <a:cxn ang="T168">
                          <a:pos x="T104" y="T105"/>
                        </a:cxn>
                        <a:cxn ang="T169">
                          <a:pos x="T106" y="T107"/>
                        </a:cxn>
                        <a:cxn ang="T170">
                          <a:pos x="T108" y="T109"/>
                        </a:cxn>
                        <a:cxn ang="T171">
                          <a:pos x="T110" y="T111"/>
                        </a:cxn>
                        <a:cxn ang="T172">
                          <a:pos x="T112" y="T113"/>
                        </a:cxn>
                        <a:cxn ang="T173">
                          <a:pos x="T114" y="T115"/>
                        </a:cxn>
                      </a:cxnLst>
                      <a:rect l="T174" t="T175" r="T176" b="T177"/>
                      <a:pathLst>
                        <a:path w="4260" h="1001">
                          <a:moveTo>
                            <a:pt x="274" y="3"/>
                          </a:moveTo>
                          <a:lnTo>
                            <a:pt x="272" y="3"/>
                          </a:lnTo>
                          <a:lnTo>
                            <a:pt x="268" y="3"/>
                          </a:lnTo>
                          <a:lnTo>
                            <a:pt x="259" y="2"/>
                          </a:lnTo>
                          <a:lnTo>
                            <a:pt x="251" y="2"/>
                          </a:lnTo>
                          <a:lnTo>
                            <a:pt x="240" y="0"/>
                          </a:lnTo>
                          <a:lnTo>
                            <a:pt x="228" y="0"/>
                          </a:lnTo>
                          <a:lnTo>
                            <a:pt x="215" y="0"/>
                          </a:lnTo>
                          <a:lnTo>
                            <a:pt x="201" y="2"/>
                          </a:lnTo>
                          <a:lnTo>
                            <a:pt x="188" y="2"/>
                          </a:lnTo>
                          <a:lnTo>
                            <a:pt x="173" y="2"/>
                          </a:lnTo>
                          <a:lnTo>
                            <a:pt x="160" y="3"/>
                          </a:lnTo>
                          <a:lnTo>
                            <a:pt x="150" y="5"/>
                          </a:lnTo>
                          <a:lnTo>
                            <a:pt x="141" y="7"/>
                          </a:lnTo>
                          <a:lnTo>
                            <a:pt x="133" y="11"/>
                          </a:lnTo>
                          <a:lnTo>
                            <a:pt x="127" y="17"/>
                          </a:lnTo>
                          <a:lnTo>
                            <a:pt x="125" y="22"/>
                          </a:lnTo>
                          <a:lnTo>
                            <a:pt x="122" y="28"/>
                          </a:lnTo>
                          <a:lnTo>
                            <a:pt x="118" y="40"/>
                          </a:lnTo>
                          <a:lnTo>
                            <a:pt x="114" y="47"/>
                          </a:lnTo>
                          <a:lnTo>
                            <a:pt x="112" y="59"/>
                          </a:lnTo>
                          <a:lnTo>
                            <a:pt x="108" y="70"/>
                          </a:lnTo>
                          <a:lnTo>
                            <a:pt x="106" y="83"/>
                          </a:lnTo>
                          <a:lnTo>
                            <a:pt x="101" y="95"/>
                          </a:lnTo>
                          <a:lnTo>
                            <a:pt x="95" y="108"/>
                          </a:lnTo>
                          <a:lnTo>
                            <a:pt x="93" y="116"/>
                          </a:lnTo>
                          <a:lnTo>
                            <a:pt x="89" y="123"/>
                          </a:lnTo>
                          <a:lnTo>
                            <a:pt x="87" y="131"/>
                          </a:lnTo>
                          <a:lnTo>
                            <a:pt x="86" y="140"/>
                          </a:lnTo>
                          <a:lnTo>
                            <a:pt x="82" y="148"/>
                          </a:lnTo>
                          <a:lnTo>
                            <a:pt x="80" y="156"/>
                          </a:lnTo>
                          <a:lnTo>
                            <a:pt x="76" y="165"/>
                          </a:lnTo>
                          <a:lnTo>
                            <a:pt x="76" y="173"/>
                          </a:lnTo>
                          <a:lnTo>
                            <a:pt x="72" y="182"/>
                          </a:lnTo>
                          <a:lnTo>
                            <a:pt x="70" y="192"/>
                          </a:lnTo>
                          <a:lnTo>
                            <a:pt x="67" y="199"/>
                          </a:lnTo>
                          <a:lnTo>
                            <a:pt x="65" y="209"/>
                          </a:lnTo>
                          <a:lnTo>
                            <a:pt x="61" y="218"/>
                          </a:lnTo>
                          <a:lnTo>
                            <a:pt x="59" y="228"/>
                          </a:lnTo>
                          <a:lnTo>
                            <a:pt x="55" y="235"/>
                          </a:lnTo>
                          <a:lnTo>
                            <a:pt x="53" y="245"/>
                          </a:lnTo>
                          <a:lnTo>
                            <a:pt x="49" y="252"/>
                          </a:lnTo>
                          <a:lnTo>
                            <a:pt x="48" y="262"/>
                          </a:lnTo>
                          <a:lnTo>
                            <a:pt x="44" y="270"/>
                          </a:lnTo>
                          <a:lnTo>
                            <a:pt x="42" y="279"/>
                          </a:lnTo>
                          <a:lnTo>
                            <a:pt x="38" y="287"/>
                          </a:lnTo>
                          <a:lnTo>
                            <a:pt x="36" y="296"/>
                          </a:lnTo>
                          <a:lnTo>
                            <a:pt x="32" y="306"/>
                          </a:lnTo>
                          <a:lnTo>
                            <a:pt x="30" y="313"/>
                          </a:lnTo>
                          <a:lnTo>
                            <a:pt x="29" y="323"/>
                          </a:lnTo>
                          <a:lnTo>
                            <a:pt x="27" y="330"/>
                          </a:lnTo>
                          <a:lnTo>
                            <a:pt x="23" y="340"/>
                          </a:lnTo>
                          <a:lnTo>
                            <a:pt x="23" y="348"/>
                          </a:lnTo>
                          <a:lnTo>
                            <a:pt x="17" y="363"/>
                          </a:lnTo>
                          <a:lnTo>
                            <a:pt x="11" y="378"/>
                          </a:lnTo>
                          <a:lnTo>
                            <a:pt x="8" y="393"/>
                          </a:lnTo>
                          <a:lnTo>
                            <a:pt x="4" y="408"/>
                          </a:lnTo>
                          <a:lnTo>
                            <a:pt x="0" y="422"/>
                          </a:lnTo>
                          <a:lnTo>
                            <a:pt x="0" y="433"/>
                          </a:lnTo>
                          <a:lnTo>
                            <a:pt x="0" y="444"/>
                          </a:lnTo>
                          <a:lnTo>
                            <a:pt x="0" y="454"/>
                          </a:lnTo>
                          <a:lnTo>
                            <a:pt x="0" y="463"/>
                          </a:lnTo>
                          <a:lnTo>
                            <a:pt x="0" y="475"/>
                          </a:lnTo>
                          <a:lnTo>
                            <a:pt x="0" y="481"/>
                          </a:lnTo>
                          <a:lnTo>
                            <a:pt x="0" y="490"/>
                          </a:lnTo>
                          <a:lnTo>
                            <a:pt x="0" y="503"/>
                          </a:lnTo>
                          <a:lnTo>
                            <a:pt x="10" y="515"/>
                          </a:lnTo>
                          <a:lnTo>
                            <a:pt x="19" y="521"/>
                          </a:lnTo>
                          <a:lnTo>
                            <a:pt x="32" y="526"/>
                          </a:lnTo>
                          <a:lnTo>
                            <a:pt x="42" y="528"/>
                          </a:lnTo>
                          <a:lnTo>
                            <a:pt x="53" y="530"/>
                          </a:lnTo>
                          <a:lnTo>
                            <a:pt x="63" y="530"/>
                          </a:lnTo>
                          <a:lnTo>
                            <a:pt x="76" y="530"/>
                          </a:lnTo>
                          <a:lnTo>
                            <a:pt x="82" y="530"/>
                          </a:lnTo>
                          <a:lnTo>
                            <a:pt x="89" y="530"/>
                          </a:lnTo>
                          <a:lnTo>
                            <a:pt x="97" y="530"/>
                          </a:lnTo>
                          <a:lnTo>
                            <a:pt x="106" y="530"/>
                          </a:lnTo>
                          <a:lnTo>
                            <a:pt x="114" y="530"/>
                          </a:lnTo>
                          <a:lnTo>
                            <a:pt x="124" y="530"/>
                          </a:lnTo>
                          <a:lnTo>
                            <a:pt x="131" y="530"/>
                          </a:lnTo>
                          <a:lnTo>
                            <a:pt x="143" y="530"/>
                          </a:lnTo>
                          <a:lnTo>
                            <a:pt x="152" y="530"/>
                          </a:lnTo>
                          <a:lnTo>
                            <a:pt x="163" y="530"/>
                          </a:lnTo>
                          <a:lnTo>
                            <a:pt x="175" y="530"/>
                          </a:lnTo>
                          <a:lnTo>
                            <a:pt x="188" y="532"/>
                          </a:lnTo>
                          <a:lnTo>
                            <a:pt x="200" y="532"/>
                          </a:lnTo>
                          <a:lnTo>
                            <a:pt x="211" y="532"/>
                          </a:lnTo>
                          <a:lnTo>
                            <a:pt x="224" y="532"/>
                          </a:lnTo>
                          <a:lnTo>
                            <a:pt x="238" y="532"/>
                          </a:lnTo>
                          <a:lnTo>
                            <a:pt x="249" y="532"/>
                          </a:lnTo>
                          <a:lnTo>
                            <a:pt x="262" y="532"/>
                          </a:lnTo>
                          <a:lnTo>
                            <a:pt x="278" y="532"/>
                          </a:lnTo>
                          <a:lnTo>
                            <a:pt x="293" y="532"/>
                          </a:lnTo>
                          <a:lnTo>
                            <a:pt x="306" y="532"/>
                          </a:lnTo>
                          <a:lnTo>
                            <a:pt x="321" y="532"/>
                          </a:lnTo>
                          <a:lnTo>
                            <a:pt x="335" y="532"/>
                          </a:lnTo>
                          <a:lnTo>
                            <a:pt x="352" y="532"/>
                          </a:lnTo>
                          <a:lnTo>
                            <a:pt x="367" y="532"/>
                          </a:lnTo>
                          <a:lnTo>
                            <a:pt x="382" y="532"/>
                          </a:lnTo>
                          <a:lnTo>
                            <a:pt x="399" y="532"/>
                          </a:lnTo>
                          <a:lnTo>
                            <a:pt x="418" y="534"/>
                          </a:lnTo>
                          <a:lnTo>
                            <a:pt x="433" y="532"/>
                          </a:lnTo>
                          <a:lnTo>
                            <a:pt x="449" y="532"/>
                          </a:lnTo>
                          <a:lnTo>
                            <a:pt x="466" y="532"/>
                          </a:lnTo>
                          <a:lnTo>
                            <a:pt x="483" y="532"/>
                          </a:lnTo>
                          <a:lnTo>
                            <a:pt x="502" y="532"/>
                          </a:lnTo>
                          <a:lnTo>
                            <a:pt x="519" y="532"/>
                          </a:lnTo>
                          <a:lnTo>
                            <a:pt x="536" y="532"/>
                          </a:lnTo>
                          <a:lnTo>
                            <a:pt x="555" y="532"/>
                          </a:lnTo>
                          <a:lnTo>
                            <a:pt x="572" y="532"/>
                          </a:lnTo>
                          <a:lnTo>
                            <a:pt x="589" y="532"/>
                          </a:lnTo>
                          <a:lnTo>
                            <a:pt x="608" y="532"/>
                          </a:lnTo>
                          <a:lnTo>
                            <a:pt x="627" y="532"/>
                          </a:lnTo>
                          <a:lnTo>
                            <a:pt x="644" y="532"/>
                          </a:lnTo>
                          <a:lnTo>
                            <a:pt x="663" y="532"/>
                          </a:lnTo>
                          <a:lnTo>
                            <a:pt x="682" y="532"/>
                          </a:lnTo>
                          <a:lnTo>
                            <a:pt x="701" y="532"/>
                          </a:lnTo>
                          <a:lnTo>
                            <a:pt x="719" y="532"/>
                          </a:lnTo>
                          <a:lnTo>
                            <a:pt x="738" y="532"/>
                          </a:lnTo>
                          <a:lnTo>
                            <a:pt x="757" y="532"/>
                          </a:lnTo>
                          <a:lnTo>
                            <a:pt x="776" y="532"/>
                          </a:lnTo>
                          <a:lnTo>
                            <a:pt x="795" y="532"/>
                          </a:lnTo>
                          <a:lnTo>
                            <a:pt x="814" y="532"/>
                          </a:lnTo>
                          <a:lnTo>
                            <a:pt x="831" y="532"/>
                          </a:lnTo>
                          <a:lnTo>
                            <a:pt x="852" y="532"/>
                          </a:lnTo>
                          <a:lnTo>
                            <a:pt x="869" y="532"/>
                          </a:lnTo>
                          <a:lnTo>
                            <a:pt x="890" y="532"/>
                          </a:lnTo>
                          <a:lnTo>
                            <a:pt x="907" y="532"/>
                          </a:lnTo>
                          <a:lnTo>
                            <a:pt x="928" y="532"/>
                          </a:lnTo>
                          <a:lnTo>
                            <a:pt x="945" y="532"/>
                          </a:lnTo>
                          <a:lnTo>
                            <a:pt x="964" y="532"/>
                          </a:lnTo>
                          <a:lnTo>
                            <a:pt x="981" y="532"/>
                          </a:lnTo>
                          <a:lnTo>
                            <a:pt x="1002" y="534"/>
                          </a:lnTo>
                          <a:lnTo>
                            <a:pt x="1019" y="534"/>
                          </a:lnTo>
                          <a:lnTo>
                            <a:pt x="1040" y="534"/>
                          </a:lnTo>
                          <a:lnTo>
                            <a:pt x="1059" y="534"/>
                          </a:lnTo>
                          <a:lnTo>
                            <a:pt x="1080" y="534"/>
                          </a:lnTo>
                          <a:lnTo>
                            <a:pt x="1099" y="534"/>
                          </a:lnTo>
                          <a:lnTo>
                            <a:pt x="1118" y="534"/>
                          </a:lnTo>
                          <a:lnTo>
                            <a:pt x="1141" y="534"/>
                          </a:lnTo>
                          <a:lnTo>
                            <a:pt x="1161" y="534"/>
                          </a:lnTo>
                          <a:lnTo>
                            <a:pt x="1182" y="534"/>
                          </a:lnTo>
                          <a:lnTo>
                            <a:pt x="1201" y="534"/>
                          </a:lnTo>
                          <a:lnTo>
                            <a:pt x="1222" y="534"/>
                          </a:lnTo>
                          <a:lnTo>
                            <a:pt x="1245" y="534"/>
                          </a:lnTo>
                          <a:lnTo>
                            <a:pt x="1266" y="534"/>
                          </a:lnTo>
                          <a:lnTo>
                            <a:pt x="1287" y="534"/>
                          </a:lnTo>
                          <a:lnTo>
                            <a:pt x="1310" y="534"/>
                          </a:lnTo>
                          <a:lnTo>
                            <a:pt x="1331" y="534"/>
                          </a:lnTo>
                          <a:lnTo>
                            <a:pt x="1352" y="534"/>
                          </a:lnTo>
                          <a:lnTo>
                            <a:pt x="1372" y="534"/>
                          </a:lnTo>
                          <a:lnTo>
                            <a:pt x="1393" y="534"/>
                          </a:lnTo>
                          <a:lnTo>
                            <a:pt x="1414" y="534"/>
                          </a:lnTo>
                          <a:lnTo>
                            <a:pt x="1435" y="534"/>
                          </a:lnTo>
                          <a:lnTo>
                            <a:pt x="1456" y="534"/>
                          </a:lnTo>
                          <a:lnTo>
                            <a:pt x="1479" y="534"/>
                          </a:lnTo>
                          <a:lnTo>
                            <a:pt x="1500" y="534"/>
                          </a:lnTo>
                          <a:lnTo>
                            <a:pt x="1519" y="534"/>
                          </a:lnTo>
                          <a:lnTo>
                            <a:pt x="1540" y="534"/>
                          </a:lnTo>
                          <a:lnTo>
                            <a:pt x="1561" y="534"/>
                          </a:lnTo>
                          <a:lnTo>
                            <a:pt x="1582" y="534"/>
                          </a:lnTo>
                          <a:lnTo>
                            <a:pt x="1602" y="534"/>
                          </a:lnTo>
                          <a:lnTo>
                            <a:pt x="1621" y="534"/>
                          </a:lnTo>
                          <a:lnTo>
                            <a:pt x="1642" y="534"/>
                          </a:lnTo>
                          <a:lnTo>
                            <a:pt x="1663" y="534"/>
                          </a:lnTo>
                          <a:lnTo>
                            <a:pt x="1680" y="534"/>
                          </a:lnTo>
                          <a:lnTo>
                            <a:pt x="1699" y="534"/>
                          </a:lnTo>
                          <a:lnTo>
                            <a:pt x="1718" y="534"/>
                          </a:lnTo>
                          <a:lnTo>
                            <a:pt x="1736" y="534"/>
                          </a:lnTo>
                          <a:lnTo>
                            <a:pt x="1753" y="534"/>
                          </a:lnTo>
                          <a:lnTo>
                            <a:pt x="1772" y="534"/>
                          </a:lnTo>
                          <a:lnTo>
                            <a:pt x="1789" y="534"/>
                          </a:lnTo>
                          <a:lnTo>
                            <a:pt x="1808" y="534"/>
                          </a:lnTo>
                          <a:lnTo>
                            <a:pt x="1823" y="534"/>
                          </a:lnTo>
                          <a:lnTo>
                            <a:pt x="1838" y="534"/>
                          </a:lnTo>
                          <a:lnTo>
                            <a:pt x="1855" y="534"/>
                          </a:lnTo>
                          <a:lnTo>
                            <a:pt x="1871" y="534"/>
                          </a:lnTo>
                          <a:lnTo>
                            <a:pt x="1886" y="534"/>
                          </a:lnTo>
                          <a:lnTo>
                            <a:pt x="1899" y="534"/>
                          </a:lnTo>
                          <a:lnTo>
                            <a:pt x="1912" y="534"/>
                          </a:lnTo>
                          <a:lnTo>
                            <a:pt x="1928" y="534"/>
                          </a:lnTo>
                          <a:lnTo>
                            <a:pt x="1939" y="534"/>
                          </a:lnTo>
                          <a:lnTo>
                            <a:pt x="1952" y="534"/>
                          </a:lnTo>
                          <a:lnTo>
                            <a:pt x="1962" y="534"/>
                          </a:lnTo>
                          <a:lnTo>
                            <a:pt x="1973" y="534"/>
                          </a:lnTo>
                          <a:lnTo>
                            <a:pt x="1983" y="534"/>
                          </a:lnTo>
                          <a:lnTo>
                            <a:pt x="1992" y="534"/>
                          </a:lnTo>
                          <a:lnTo>
                            <a:pt x="2002" y="534"/>
                          </a:lnTo>
                          <a:lnTo>
                            <a:pt x="2011" y="534"/>
                          </a:lnTo>
                          <a:lnTo>
                            <a:pt x="2019" y="534"/>
                          </a:lnTo>
                          <a:lnTo>
                            <a:pt x="2026" y="534"/>
                          </a:lnTo>
                          <a:lnTo>
                            <a:pt x="2034" y="534"/>
                          </a:lnTo>
                          <a:lnTo>
                            <a:pt x="2042" y="534"/>
                          </a:lnTo>
                          <a:lnTo>
                            <a:pt x="2049" y="534"/>
                          </a:lnTo>
                          <a:lnTo>
                            <a:pt x="2059" y="534"/>
                          </a:lnTo>
                          <a:lnTo>
                            <a:pt x="2063" y="534"/>
                          </a:lnTo>
                          <a:lnTo>
                            <a:pt x="2070" y="538"/>
                          </a:lnTo>
                          <a:lnTo>
                            <a:pt x="2082" y="541"/>
                          </a:lnTo>
                          <a:lnTo>
                            <a:pt x="2095" y="553"/>
                          </a:lnTo>
                          <a:lnTo>
                            <a:pt x="2108" y="560"/>
                          </a:lnTo>
                          <a:lnTo>
                            <a:pt x="2125" y="574"/>
                          </a:lnTo>
                          <a:lnTo>
                            <a:pt x="2133" y="579"/>
                          </a:lnTo>
                          <a:lnTo>
                            <a:pt x="2142" y="587"/>
                          </a:lnTo>
                          <a:lnTo>
                            <a:pt x="2152" y="597"/>
                          </a:lnTo>
                          <a:lnTo>
                            <a:pt x="2163" y="604"/>
                          </a:lnTo>
                          <a:lnTo>
                            <a:pt x="2173" y="612"/>
                          </a:lnTo>
                          <a:lnTo>
                            <a:pt x="2182" y="619"/>
                          </a:lnTo>
                          <a:lnTo>
                            <a:pt x="2192" y="627"/>
                          </a:lnTo>
                          <a:lnTo>
                            <a:pt x="2205" y="636"/>
                          </a:lnTo>
                          <a:lnTo>
                            <a:pt x="2215" y="646"/>
                          </a:lnTo>
                          <a:lnTo>
                            <a:pt x="2226" y="655"/>
                          </a:lnTo>
                          <a:lnTo>
                            <a:pt x="2239" y="665"/>
                          </a:lnTo>
                          <a:lnTo>
                            <a:pt x="2251" y="676"/>
                          </a:lnTo>
                          <a:lnTo>
                            <a:pt x="2262" y="686"/>
                          </a:lnTo>
                          <a:lnTo>
                            <a:pt x="2274" y="697"/>
                          </a:lnTo>
                          <a:lnTo>
                            <a:pt x="2285" y="707"/>
                          </a:lnTo>
                          <a:lnTo>
                            <a:pt x="2298" y="718"/>
                          </a:lnTo>
                          <a:lnTo>
                            <a:pt x="2310" y="728"/>
                          </a:lnTo>
                          <a:lnTo>
                            <a:pt x="2323" y="741"/>
                          </a:lnTo>
                          <a:lnTo>
                            <a:pt x="2334" y="751"/>
                          </a:lnTo>
                          <a:lnTo>
                            <a:pt x="2348" y="762"/>
                          </a:lnTo>
                          <a:lnTo>
                            <a:pt x="2359" y="771"/>
                          </a:lnTo>
                          <a:lnTo>
                            <a:pt x="2370" y="783"/>
                          </a:lnTo>
                          <a:lnTo>
                            <a:pt x="2382" y="792"/>
                          </a:lnTo>
                          <a:lnTo>
                            <a:pt x="2395" y="804"/>
                          </a:lnTo>
                          <a:lnTo>
                            <a:pt x="2407" y="813"/>
                          </a:lnTo>
                          <a:lnTo>
                            <a:pt x="2418" y="825"/>
                          </a:lnTo>
                          <a:lnTo>
                            <a:pt x="2429" y="834"/>
                          </a:lnTo>
                          <a:lnTo>
                            <a:pt x="2443" y="846"/>
                          </a:lnTo>
                          <a:lnTo>
                            <a:pt x="2452" y="855"/>
                          </a:lnTo>
                          <a:lnTo>
                            <a:pt x="2464" y="865"/>
                          </a:lnTo>
                          <a:lnTo>
                            <a:pt x="2473" y="874"/>
                          </a:lnTo>
                          <a:lnTo>
                            <a:pt x="2485" y="884"/>
                          </a:lnTo>
                          <a:lnTo>
                            <a:pt x="2496" y="893"/>
                          </a:lnTo>
                          <a:lnTo>
                            <a:pt x="2505" y="903"/>
                          </a:lnTo>
                          <a:lnTo>
                            <a:pt x="2515" y="910"/>
                          </a:lnTo>
                          <a:lnTo>
                            <a:pt x="2526" y="922"/>
                          </a:lnTo>
                          <a:lnTo>
                            <a:pt x="2532" y="927"/>
                          </a:lnTo>
                          <a:lnTo>
                            <a:pt x="2542" y="935"/>
                          </a:lnTo>
                          <a:lnTo>
                            <a:pt x="2551" y="943"/>
                          </a:lnTo>
                          <a:lnTo>
                            <a:pt x="2559" y="950"/>
                          </a:lnTo>
                          <a:lnTo>
                            <a:pt x="2572" y="963"/>
                          </a:lnTo>
                          <a:lnTo>
                            <a:pt x="2585" y="975"/>
                          </a:lnTo>
                          <a:lnTo>
                            <a:pt x="2595" y="982"/>
                          </a:lnTo>
                          <a:lnTo>
                            <a:pt x="2604" y="990"/>
                          </a:lnTo>
                          <a:lnTo>
                            <a:pt x="2610" y="994"/>
                          </a:lnTo>
                          <a:lnTo>
                            <a:pt x="2614" y="1000"/>
                          </a:lnTo>
                          <a:lnTo>
                            <a:pt x="2616" y="1000"/>
                          </a:lnTo>
                          <a:lnTo>
                            <a:pt x="2623" y="1000"/>
                          </a:lnTo>
                          <a:lnTo>
                            <a:pt x="2635" y="1000"/>
                          </a:lnTo>
                          <a:lnTo>
                            <a:pt x="2648" y="1000"/>
                          </a:lnTo>
                          <a:lnTo>
                            <a:pt x="2656" y="1000"/>
                          </a:lnTo>
                          <a:lnTo>
                            <a:pt x="2663" y="1000"/>
                          </a:lnTo>
                          <a:lnTo>
                            <a:pt x="2673" y="1000"/>
                          </a:lnTo>
                          <a:lnTo>
                            <a:pt x="2682" y="1000"/>
                          </a:lnTo>
                          <a:lnTo>
                            <a:pt x="2694" y="1000"/>
                          </a:lnTo>
                          <a:lnTo>
                            <a:pt x="2705" y="1000"/>
                          </a:lnTo>
                          <a:lnTo>
                            <a:pt x="2716" y="1000"/>
                          </a:lnTo>
                          <a:lnTo>
                            <a:pt x="2730" y="1001"/>
                          </a:lnTo>
                          <a:lnTo>
                            <a:pt x="2741" y="1000"/>
                          </a:lnTo>
                          <a:lnTo>
                            <a:pt x="2754" y="1000"/>
                          </a:lnTo>
                          <a:lnTo>
                            <a:pt x="2766" y="1000"/>
                          </a:lnTo>
                          <a:lnTo>
                            <a:pt x="2779" y="1000"/>
                          </a:lnTo>
                          <a:lnTo>
                            <a:pt x="2792" y="1000"/>
                          </a:lnTo>
                          <a:lnTo>
                            <a:pt x="2808" y="1000"/>
                          </a:lnTo>
                          <a:lnTo>
                            <a:pt x="2823" y="1000"/>
                          </a:lnTo>
                          <a:lnTo>
                            <a:pt x="2838" y="1000"/>
                          </a:lnTo>
                          <a:lnTo>
                            <a:pt x="2853" y="1000"/>
                          </a:lnTo>
                          <a:lnTo>
                            <a:pt x="2869" y="1000"/>
                          </a:lnTo>
                          <a:lnTo>
                            <a:pt x="2884" y="1000"/>
                          </a:lnTo>
                          <a:lnTo>
                            <a:pt x="2901" y="1000"/>
                          </a:lnTo>
                          <a:lnTo>
                            <a:pt x="2916" y="1000"/>
                          </a:lnTo>
                          <a:lnTo>
                            <a:pt x="2933" y="1000"/>
                          </a:lnTo>
                          <a:lnTo>
                            <a:pt x="2948" y="1000"/>
                          </a:lnTo>
                          <a:lnTo>
                            <a:pt x="2965" y="1000"/>
                          </a:lnTo>
                          <a:lnTo>
                            <a:pt x="2981" y="1000"/>
                          </a:lnTo>
                          <a:lnTo>
                            <a:pt x="2996" y="1000"/>
                          </a:lnTo>
                          <a:lnTo>
                            <a:pt x="3011" y="1000"/>
                          </a:lnTo>
                          <a:lnTo>
                            <a:pt x="3028" y="1000"/>
                          </a:lnTo>
                          <a:lnTo>
                            <a:pt x="3041" y="998"/>
                          </a:lnTo>
                          <a:lnTo>
                            <a:pt x="3059" y="998"/>
                          </a:lnTo>
                          <a:lnTo>
                            <a:pt x="3074" y="998"/>
                          </a:lnTo>
                          <a:lnTo>
                            <a:pt x="3089" y="998"/>
                          </a:lnTo>
                          <a:lnTo>
                            <a:pt x="3102" y="996"/>
                          </a:lnTo>
                          <a:lnTo>
                            <a:pt x="3118" y="996"/>
                          </a:lnTo>
                          <a:lnTo>
                            <a:pt x="3131" y="996"/>
                          </a:lnTo>
                          <a:lnTo>
                            <a:pt x="3146" y="996"/>
                          </a:lnTo>
                          <a:lnTo>
                            <a:pt x="3159" y="996"/>
                          </a:lnTo>
                          <a:lnTo>
                            <a:pt x="3173" y="996"/>
                          </a:lnTo>
                          <a:lnTo>
                            <a:pt x="3186" y="996"/>
                          </a:lnTo>
                          <a:lnTo>
                            <a:pt x="3197" y="996"/>
                          </a:lnTo>
                          <a:lnTo>
                            <a:pt x="3209" y="994"/>
                          </a:lnTo>
                          <a:lnTo>
                            <a:pt x="3220" y="994"/>
                          </a:lnTo>
                          <a:lnTo>
                            <a:pt x="3230" y="994"/>
                          </a:lnTo>
                          <a:lnTo>
                            <a:pt x="3239" y="994"/>
                          </a:lnTo>
                          <a:lnTo>
                            <a:pt x="3249" y="994"/>
                          </a:lnTo>
                          <a:lnTo>
                            <a:pt x="3258" y="994"/>
                          </a:lnTo>
                          <a:lnTo>
                            <a:pt x="3266" y="994"/>
                          </a:lnTo>
                          <a:lnTo>
                            <a:pt x="3275" y="994"/>
                          </a:lnTo>
                          <a:lnTo>
                            <a:pt x="3287" y="994"/>
                          </a:lnTo>
                          <a:lnTo>
                            <a:pt x="3296" y="994"/>
                          </a:lnTo>
                          <a:lnTo>
                            <a:pt x="3302" y="994"/>
                          </a:lnTo>
                          <a:lnTo>
                            <a:pt x="3306" y="994"/>
                          </a:lnTo>
                          <a:lnTo>
                            <a:pt x="3313" y="994"/>
                          </a:lnTo>
                          <a:lnTo>
                            <a:pt x="3317" y="994"/>
                          </a:lnTo>
                          <a:lnTo>
                            <a:pt x="3325" y="994"/>
                          </a:lnTo>
                          <a:lnTo>
                            <a:pt x="3332" y="994"/>
                          </a:lnTo>
                          <a:lnTo>
                            <a:pt x="3340" y="994"/>
                          </a:lnTo>
                          <a:lnTo>
                            <a:pt x="3349" y="992"/>
                          </a:lnTo>
                          <a:lnTo>
                            <a:pt x="3359" y="992"/>
                          </a:lnTo>
                          <a:lnTo>
                            <a:pt x="3370" y="992"/>
                          </a:lnTo>
                          <a:lnTo>
                            <a:pt x="3384" y="992"/>
                          </a:lnTo>
                          <a:lnTo>
                            <a:pt x="3395" y="992"/>
                          </a:lnTo>
                          <a:lnTo>
                            <a:pt x="3410" y="992"/>
                          </a:lnTo>
                          <a:lnTo>
                            <a:pt x="3424" y="992"/>
                          </a:lnTo>
                          <a:lnTo>
                            <a:pt x="3441" y="992"/>
                          </a:lnTo>
                          <a:lnTo>
                            <a:pt x="3454" y="990"/>
                          </a:lnTo>
                          <a:lnTo>
                            <a:pt x="3473" y="990"/>
                          </a:lnTo>
                          <a:lnTo>
                            <a:pt x="3490" y="990"/>
                          </a:lnTo>
                          <a:lnTo>
                            <a:pt x="3507" y="990"/>
                          </a:lnTo>
                          <a:lnTo>
                            <a:pt x="3524" y="988"/>
                          </a:lnTo>
                          <a:lnTo>
                            <a:pt x="3543" y="988"/>
                          </a:lnTo>
                          <a:lnTo>
                            <a:pt x="3562" y="988"/>
                          </a:lnTo>
                          <a:lnTo>
                            <a:pt x="3581" y="988"/>
                          </a:lnTo>
                          <a:lnTo>
                            <a:pt x="3600" y="988"/>
                          </a:lnTo>
                          <a:lnTo>
                            <a:pt x="3621" y="988"/>
                          </a:lnTo>
                          <a:lnTo>
                            <a:pt x="3640" y="988"/>
                          </a:lnTo>
                          <a:lnTo>
                            <a:pt x="3661" y="988"/>
                          </a:lnTo>
                          <a:lnTo>
                            <a:pt x="3682" y="986"/>
                          </a:lnTo>
                          <a:lnTo>
                            <a:pt x="3703" y="986"/>
                          </a:lnTo>
                          <a:lnTo>
                            <a:pt x="3724" y="986"/>
                          </a:lnTo>
                          <a:lnTo>
                            <a:pt x="3747" y="986"/>
                          </a:lnTo>
                          <a:lnTo>
                            <a:pt x="3766" y="984"/>
                          </a:lnTo>
                          <a:lnTo>
                            <a:pt x="3787" y="982"/>
                          </a:lnTo>
                          <a:lnTo>
                            <a:pt x="3808" y="982"/>
                          </a:lnTo>
                          <a:lnTo>
                            <a:pt x="3828" y="982"/>
                          </a:lnTo>
                          <a:lnTo>
                            <a:pt x="3849" y="982"/>
                          </a:lnTo>
                          <a:lnTo>
                            <a:pt x="3868" y="981"/>
                          </a:lnTo>
                          <a:lnTo>
                            <a:pt x="3889" y="981"/>
                          </a:lnTo>
                          <a:lnTo>
                            <a:pt x="3910" y="981"/>
                          </a:lnTo>
                          <a:lnTo>
                            <a:pt x="3929" y="979"/>
                          </a:lnTo>
                          <a:lnTo>
                            <a:pt x="3948" y="979"/>
                          </a:lnTo>
                          <a:lnTo>
                            <a:pt x="3967" y="977"/>
                          </a:lnTo>
                          <a:lnTo>
                            <a:pt x="3986" y="977"/>
                          </a:lnTo>
                          <a:lnTo>
                            <a:pt x="4003" y="975"/>
                          </a:lnTo>
                          <a:lnTo>
                            <a:pt x="4022" y="975"/>
                          </a:lnTo>
                          <a:lnTo>
                            <a:pt x="4039" y="975"/>
                          </a:lnTo>
                          <a:lnTo>
                            <a:pt x="4058" y="975"/>
                          </a:lnTo>
                          <a:lnTo>
                            <a:pt x="4072" y="975"/>
                          </a:lnTo>
                          <a:lnTo>
                            <a:pt x="4089" y="973"/>
                          </a:lnTo>
                          <a:lnTo>
                            <a:pt x="4102" y="971"/>
                          </a:lnTo>
                          <a:lnTo>
                            <a:pt x="4117" y="971"/>
                          </a:lnTo>
                          <a:lnTo>
                            <a:pt x="4131" y="969"/>
                          </a:lnTo>
                          <a:lnTo>
                            <a:pt x="4142" y="969"/>
                          </a:lnTo>
                          <a:lnTo>
                            <a:pt x="4155" y="969"/>
                          </a:lnTo>
                          <a:lnTo>
                            <a:pt x="4167" y="969"/>
                          </a:lnTo>
                          <a:lnTo>
                            <a:pt x="4174" y="969"/>
                          </a:lnTo>
                          <a:lnTo>
                            <a:pt x="4186" y="967"/>
                          </a:lnTo>
                          <a:lnTo>
                            <a:pt x="4192" y="965"/>
                          </a:lnTo>
                          <a:lnTo>
                            <a:pt x="4201" y="965"/>
                          </a:lnTo>
                          <a:lnTo>
                            <a:pt x="4212" y="963"/>
                          </a:lnTo>
                          <a:lnTo>
                            <a:pt x="4220" y="963"/>
                          </a:lnTo>
                          <a:lnTo>
                            <a:pt x="4233" y="954"/>
                          </a:lnTo>
                          <a:lnTo>
                            <a:pt x="4245" y="944"/>
                          </a:lnTo>
                          <a:lnTo>
                            <a:pt x="4254" y="933"/>
                          </a:lnTo>
                          <a:lnTo>
                            <a:pt x="4260" y="922"/>
                          </a:lnTo>
                          <a:lnTo>
                            <a:pt x="4258" y="912"/>
                          </a:lnTo>
                          <a:lnTo>
                            <a:pt x="4258" y="903"/>
                          </a:lnTo>
                          <a:lnTo>
                            <a:pt x="4256" y="895"/>
                          </a:lnTo>
                          <a:lnTo>
                            <a:pt x="4252" y="885"/>
                          </a:lnTo>
                          <a:lnTo>
                            <a:pt x="4247" y="874"/>
                          </a:lnTo>
                          <a:lnTo>
                            <a:pt x="4239" y="865"/>
                          </a:lnTo>
                          <a:lnTo>
                            <a:pt x="4230" y="851"/>
                          </a:lnTo>
                          <a:lnTo>
                            <a:pt x="4220" y="840"/>
                          </a:lnTo>
                          <a:lnTo>
                            <a:pt x="4211" y="830"/>
                          </a:lnTo>
                          <a:lnTo>
                            <a:pt x="4203" y="823"/>
                          </a:lnTo>
                          <a:lnTo>
                            <a:pt x="4193" y="813"/>
                          </a:lnTo>
                          <a:lnTo>
                            <a:pt x="4184" y="806"/>
                          </a:lnTo>
                          <a:lnTo>
                            <a:pt x="4173" y="794"/>
                          </a:lnTo>
                          <a:lnTo>
                            <a:pt x="4161" y="785"/>
                          </a:lnTo>
                          <a:lnTo>
                            <a:pt x="4148" y="775"/>
                          </a:lnTo>
                          <a:lnTo>
                            <a:pt x="4136" y="764"/>
                          </a:lnTo>
                          <a:lnTo>
                            <a:pt x="4121" y="752"/>
                          </a:lnTo>
                          <a:lnTo>
                            <a:pt x="4108" y="741"/>
                          </a:lnTo>
                          <a:lnTo>
                            <a:pt x="4093" y="730"/>
                          </a:lnTo>
                          <a:lnTo>
                            <a:pt x="4077" y="720"/>
                          </a:lnTo>
                          <a:lnTo>
                            <a:pt x="4062" y="709"/>
                          </a:lnTo>
                          <a:lnTo>
                            <a:pt x="4049" y="697"/>
                          </a:lnTo>
                          <a:lnTo>
                            <a:pt x="4034" y="686"/>
                          </a:lnTo>
                          <a:lnTo>
                            <a:pt x="4020" y="676"/>
                          </a:lnTo>
                          <a:lnTo>
                            <a:pt x="4005" y="665"/>
                          </a:lnTo>
                          <a:lnTo>
                            <a:pt x="3990" y="655"/>
                          </a:lnTo>
                          <a:lnTo>
                            <a:pt x="3975" y="644"/>
                          </a:lnTo>
                          <a:lnTo>
                            <a:pt x="3963" y="635"/>
                          </a:lnTo>
                          <a:lnTo>
                            <a:pt x="3948" y="625"/>
                          </a:lnTo>
                          <a:lnTo>
                            <a:pt x="3937" y="617"/>
                          </a:lnTo>
                          <a:lnTo>
                            <a:pt x="3924" y="608"/>
                          </a:lnTo>
                          <a:lnTo>
                            <a:pt x="3916" y="602"/>
                          </a:lnTo>
                          <a:lnTo>
                            <a:pt x="3905" y="595"/>
                          </a:lnTo>
                          <a:lnTo>
                            <a:pt x="3897" y="589"/>
                          </a:lnTo>
                          <a:lnTo>
                            <a:pt x="3887" y="583"/>
                          </a:lnTo>
                          <a:lnTo>
                            <a:pt x="3884" y="579"/>
                          </a:lnTo>
                          <a:lnTo>
                            <a:pt x="3874" y="574"/>
                          </a:lnTo>
                          <a:lnTo>
                            <a:pt x="3872" y="572"/>
                          </a:lnTo>
                          <a:lnTo>
                            <a:pt x="1602" y="207"/>
                          </a:lnTo>
                          <a:lnTo>
                            <a:pt x="274" y="3"/>
                          </a:lnTo>
                          <a:close/>
                        </a:path>
                      </a:pathLst>
                    </a:custGeom>
                    <a:solidFill>
                      <a:srgbClr val="A6E8A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31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795" y="1402"/>
                      <a:ext cx="1579" cy="522"/>
                    </a:xfrm>
                    <a:custGeom>
                      <a:avLst/>
                      <a:gdLst>
                        <a:gd name="T0" fmla="*/ 0 w 3160"/>
                        <a:gd name="T1" fmla="*/ 24 h 1044"/>
                        <a:gd name="T2" fmla="*/ 57 w 3160"/>
                        <a:gd name="T3" fmla="*/ 24 h 1044"/>
                        <a:gd name="T4" fmla="*/ 76 w 3160"/>
                        <a:gd name="T5" fmla="*/ 33 h 1044"/>
                        <a:gd name="T6" fmla="*/ 98 w 3160"/>
                        <a:gd name="T7" fmla="*/ 0 h 1044"/>
                        <a:gd name="T8" fmla="*/ 72 w 3160"/>
                        <a:gd name="T9" fmla="*/ 5 h 1044"/>
                        <a:gd name="T10" fmla="*/ 11 w 3160"/>
                        <a:gd name="T11" fmla="*/ 5 h 1044"/>
                        <a:gd name="T12" fmla="*/ 0 w 3160"/>
                        <a:gd name="T13" fmla="*/ 24 h 1044"/>
                        <a:gd name="T14" fmla="*/ 0 w 3160"/>
                        <a:gd name="T15" fmla="*/ 24 h 10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160"/>
                        <a:gd name="T25" fmla="*/ 0 h 1044"/>
                        <a:gd name="T26" fmla="*/ 3160 w 3160"/>
                        <a:gd name="T27" fmla="*/ 1044 h 104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160" h="1044">
                          <a:moveTo>
                            <a:pt x="0" y="777"/>
                          </a:moveTo>
                          <a:lnTo>
                            <a:pt x="1844" y="770"/>
                          </a:lnTo>
                          <a:lnTo>
                            <a:pt x="2435" y="1044"/>
                          </a:lnTo>
                          <a:lnTo>
                            <a:pt x="3160" y="0"/>
                          </a:lnTo>
                          <a:lnTo>
                            <a:pt x="2306" y="182"/>
                          </a:lnTo>
                          <a:lnTo>
                            <a:pt x="352" y="175"/>
                          </a:lnTo>
                          <a:lnTo>
                            <a:pt x="0" y="777"/>
                          </a:lnTo>
                          <a:close/>
                        </a:path>
                      </a:pathLst>
                    </a:custGeom>
                    <a:solidFill>
                      <a:srgbClr val="5E7AA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32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791" y="1785"/>
                      <a:ext cx="1228" cy="751"/>
                    </a:xfrm>
                    <a:custGeom>
                      <a:avLst/>
                      <a:gdLst>
                        <a:gd name="T0" fmla="*/ 77 w 2456"/>
                        <a:gd name="T1" fmla="*/ 9 h 1502"/>
                        <a:gd name="T2" fmla="*/ 77 w 2456"/>
                        <a:gd name="T3" fmla="*/ 47 h 1502"/>
                        <a:gd name="T4" fmla="*/ 76 w 2456"/>
                        <a:gd name="T5" fmla="*/ 47 h 1502"/>
                        <a:gd name="T6" fmla="*/ 58 w 2456"/>
                        <a:gd name="T7" fmla="*/ 33 h 1502"/>
                        <a:gd name="T8" fmla="*/ 56 w 2456"/>
                        <a:gd name="T9" fmla="*/ 30 h 1502"/>
                        <a:gd name="T10" fmla="*/ 0 w 2456"/>
                        <a:gd name="T11" fmla="*/ 30 h 1502"/>
                        <a:gd name="T12" fmla="*/ 1 w 2456"/>
                        <a:gd name="T13" fmla="*/ 0 h 1502"/>
                        <a:gd name="T14" fmla="*/ 58 w 2456"/>
                        <a:gd name="T15" fmla="*/ 0 h 1502"/>
                        <a:gd name="T16" fmla="*/ 77 w 2456"/>
                        <a:gd name="T17" fmla="*/ 9 h 1502"/>
                        <a:gd name="T18" fmla="*/ 77 w 2456"/>
                        <a:gd name="T19" fmla="*/ 9 h 150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456"/>
                        <a:gd name="T31" fmla="*/ 0 h 1502"/>
                        <a:gd name="T32" fmla="*/ 2456 w 2456"/>
                        <a:gd name="T33" fmla="*/ 1502 h 150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456" h="1502">
                          <a:moveTo>
                            <a:pt x="2456" y="274"/>
                          </a:moveTo>
                          <a:lnTo>
                            <a:pt x="2450" y="1502"/>
                          </a:lnTo>
                          <a:lnTo>
                            <a:pt x="2402" y="1485"/>
                          </a:lnTo>
                          <a:lnTo>
                            <a:pt x="1857" y="1053"/>
                          </a:lnTo>
                          <a:lnTo>
                            <a:pt x="1796" y="960"/>
                          </a:lnTo>
                          <a:lnTo>
                            <a:pt x="0" y="970"/>
                          </a:lnTo>
                          <a:lnTo>
                            <a:pt x="7" y="0"/>
                          </a:lnTo>
                          <a:lnTo>
                            <a:pt x="1857" y="0"/>
                          </a:lnTo>
                          <a:lnTo>
                            <a:pt x="2456" y="274"/>
                          </a:lnTo>
                          <a:close/>
                        </a:path>
                      </a:pathLst>
                    </a:custGeom>
                    <a:solidFill>
                      <a:srgbClr val="D1C2B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33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937" y="2166"/>
                      <a:ext cx="791" cy="153"/>
                    </a:xfrm>
                    <a:custGeom>
                      <a:avLst/>
                      <a:gdLst>
                        <a:gd name="T0" fmla="*/ 1 w 1582"/>
                        <a:gd name="T1" fmla="*/ 9 h 306"/>
                        <a:gd name="T2" fmla="*/ 0 w 1582"/>
                        <a:gd name="T3" fmla="*/ 6 h 306"/>
                        <a:gd name="T4" fmla="*/ 6 w 1582"/>
                        <a:gd name="T5" fmla="*/ 5 h 306"/>
                        <a:gd name="T6" fmla="*/ 6 w 1582"/>
                        <a:gd name="T7" fmla="*/ 3 h 306"/>
                        <a:gd name="T8" fmla="*/ 11 w 1582"/>
                        <a:gd name="T9" fmla="*/ 3 h 306"/>
                        <a:gd name="T10" fmla="*/ 11 w 1582"/>
                        <a:gd name="T11" fmla="*/ 1 h 306"/>
                        <a:gd name="T12" fmla="*/ 49 w 1582"/>
                        <a:gd name="T13" fmla="*/ 0 h 306"/>
                        <a:gd name="T14" fmla="*/ 49 w 1582"/>
                        <a:gd name="T15" fmla="*/ 10 h 306"/>
                        <a:gd name="T16" fmla="*/ 1 w 1582"/>
                        <a:gd name="T17" fmla="*/ 9 h 306"/>
                        <a:gd name="T18" fmla="*/ 1 w 1582"/>
                        <a:gd name="T19" fmla="*/ 9 h 30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582"/>
                        <a:gd name="T31" fmla="*/ 0 h 306"/>
                        <a:gd name="T32" fmla="*/ 1582 w 1582"/>
                        <a:gd name="T33" fmla="*/ 306 h 30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582" h="306">
                          <a:moveTo>
                            <a:pt x="4" y="282"/>
                          </a:moveTo>
                          <a:lnTo>
                            <a:pt x="0" y="192"/>
                          </a:lnTo>
                          <a:lnTo>
                            <a:pt x="179" y="187"/>
                          </a:lnTo>
                          <a:lnTo>
                            <a:pt x="173" y="112"/>
                          </a:lnTo>
                          <a:lnTo>
                            <a:pt x="335" y="112"/>
                          </a:lnTo>
                          <a:lnTo>
                            <a:pt x="337" y="17"/>
                          </a:lnTo>
                          <a:lnTo>
                            <a:pt x="1561" y="0"/>
                          </a:lnTo>
                          <a:lnTo>
                            <a:pt x="1582" y="306"/>
                          </a:lnTo>
                          <a:lnTo>
                            <a:pt x="4" y="282"/>
                          </a:lnTo>
                          <a:close/>
                        </a:path>
                      </a:pathLst>
                    </a:custGeom>
                    <a:solidFill>
                      <a:srgbClr val="B3B3B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34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2018" y="1927"/>
                      <a:ext cx="669" cy="631"/>
                    </a:xfrm>
                    <a:custGeom>
                      <a:avLst/>
                      <a:gdLst>
                        <a:gd name="T0" fmla="*/ 34 w 1338"/>
                        <a:gd name="T1" fmla="*/ 39 h 1262"/>
                        <a:gd name="T2" fmla="*/ 42 w 1338"/>
                        <a:gd name="T3" fmla="*/ 39 h 1262"/>
                        <a:gd name="T4" fmla="*/ 42 w 1338"/>
                        <a:gd name="T5" fmla="*/ 1 h 1262"/>
                        <a:gd name="T6" fmla="*/ 0 w 1338"/>
                        <a:gd name="T7" fmla="*/ 0 h 1262"/>
                        <a:gd name="T8" fmla="*/ 0 w 1338"/>
                        <a:gd name="T9" fmla="*/ 39 h 1262"/>
                        <a:gd name="T10" fmla="*/ 34 w 1338"/>
                        <a:gd name="T11" fmla="*/ 39 h 1262"/>
                        <a:gd name="T12" fmla="*/ 34 w 1338"/>
                        <a:gd name="T13" fmla="*/ 39 h 126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338"/>
                        <a:gd name="T22" fmla="*/ 0 h 1262"/>
                        <a:gd name="T23" fmla="*/ 1338 w 1338"/>
                        <a:gd name="T24" fmla="*/ 1262 h 126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338" h="1262">
                          <a:moveTo>
                            <a:pt x="1079" y="1251"/>
                          </a:moveTo>
                          <a:lnTo>
                            <a:pt x="1338" y="1230"/>
                          </a:lnTo>
                          <a:lnTo>
                            <a:pt x="1328" y="2"/>
                          </a:lnTo>
                          <a:lnTo>
                            <a:pt x="0" y="0"/>
                          </a:lnTo>
                          <a:lnTo>
                            <a:pt x="0" y="1262"/>
                          </a:lnTo>
                          <a:lnTo>
                            <a:pt x="1079" y="1251"/>
                          </a:lnTo>
                          <a:close/>
                        </a:path>
                      </a:pathLst>
                    </a:custGeom>
                    <a:solidFill>
                      <a:srgbClr val="D1C2B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35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2255" y="2426"/>
                      <a:ext cx="366" cy="210"/>
                    </a:xfrm>
                    <a:custGeom>
                      <a:avLst/>
                      <a:gdLst>
                        <a:gd name="T0" fmla="*/ 6 w 732"/>
                        <a:gd name="T1" fmla="*/ 13 h 420"/>
                        <a:gd name="T2" fmla="*/ 0 w 732"/>
                        <a:gd name="T3" fmla="*/ 7 h 420"/>
                        <a:gd name="T4" fmla="*/ 1 w 732"/>
                        <a:gd name="T5" fmla="*/ 1 h 420"/>
                        <a:gd name="T6" fmla="*/ 12 w 732"/>
                        <a:gd name="T7" fmla="*/ 0 h 420"/>
                        <a:gd name="T8" fmla="*/ 19 w 732"/>
                        <a:gd name="T9" fmla="*/ 3 h 420"/>
                        <a:gd name="T10" fmla="*/ 19 w 732"/>
                        <a:gd name="T11" fmla="*/ 7 h 420"/>
                        <a:gd name="T12" fmla="*/ 23 w 732"/>
                        <a:gd name="T13" fmla="*/ 10 h 420"/>
                        <a:gd name="T14" fmla="*/ 23 w 732"/>
                        <a:gd name="T15" fmla="*/ 13 h 420"/>
                        <a:gd name="T16" fmla="*/ 6 w 732"/>
                        <a:gd name="T17" fmla="*/ 13 h 420"/>
                        <a:gd name="T18" fmla="*/ 6 w 732"/>
                        <a:gd name="T19" fmla="*/ 13 h 42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732"/>
                        <a:gd name="T31" fmla="*/ 0 h 420"/>
                        <a:gd name="T32" fmla="*/ 732 w 732"/>
                        <a:gd name="T33" fmla="*/ 420 h 42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732" h="420">
                          <a:moveTo>
                            <a:pt x="219" y="420"/>
                          </a:moveTo>
                          <a:lnTo>
                            <a:pt x="0" y="245"/>
                          </a:lnTo>
                          <a:lnTo>
                            <a:pt x="6" y="8"/>
                          </a:lnTo>
                          <a:lnTo>
                            <a:pt x="393" y="0"/>
                          </a:lnTo>
                          <a:lnTo>
                            <a:pt x="589" y="92"/>
                          </a:lnTo>
                          <a:lnTo>
                            <a:pt x="595" y="221"/>
                          </a:lnTo>
                          <a:lnTo>
                            <a:pt x="732" y="306"/>
                          </a:lnTo>
                          <a:lnTo>
                            <a:pt x="728" y="420"/>
                          </a:lnTo>
                          <a:lnTo>
                            <a:pt x="219" y="420"/>
                          </a:lnTo>
                          <a:close/>
                        </a:path>
                      </a:pathLst>
                    </a:custGeom>
                    <a:solidFill>
                      <a:srgbClr val="ABADAB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36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2016" y="1394"/>
                      <a:ext cx="673" cy="544"/>
                    </a:xfrm>
                    <a:custGeom>
                      <a:avLst/>
                      <a:gdLst>
                        <a:gd name="T0" fmla="*/ 0 w 1346"/>
                        <a:gd name="T1" fmla="*/ 33 h 1087"/>
                        <a:gd name="T2" fmla="*/ 22 w 1346"/>
                        <a:gd name="T3" fmla="*/ 0 h 1087"/>
                        <a:gd name="T4" fmla="*/ 42 w 1346"/>
                        <a:gd name="T5" fmla="*/ 33 h 1087"/>
                        <a:gd name="T6" fmla="*/ 42 w 1346"/>
                        <a:gd name="T7" fmla="*/ 34 h 1087"/>
                        <a:gd name="T8" fmla="*/ 1 w 1346"/>
                        <a:gd name="T9" fmla="*/ 34 h 1087"/>
                        <a:gd name="T10" fmla="*/ 0 w 1346"/>
                        <a:gd name="T11" fmla="*/ 33 h 1087"/>
                        <a:gd name="T12" fmla="*/ 0 w 1346"/>
                        <a:gd name="T13" fmla="*/ 33 h 108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346"/>
                        <a:gd name="T22" fmla="*/ 0 h 1087"/>
                        <a:gd name="T23" fmla="*/ 1346 w 1346"/>
                        <a:gd name="T24" fmla="*/ 1087 h 108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346" h="1087">
                          <a:moveTo>
                            <a:pt x="0" y="1030"/>
                          </a:moveTo>
                          <a:lnTo>
                            <a:pt x="730" y="0"/>
                          </a:lnTo>
                          <a:lnTo>
                            <a:pt x="1346" y="1036"/>
                          </a:lnTo>
                          <a:lnTo>
                            <a:pt x="1319" y="1074"/>
                          </a:lnTo>
                          <a:lnTo>
                            <a:pt x="15" y="1087"/>
                          </a:lnTo>
                          <a:lnTo>
                            <a:pt x="0" y="1030"/>
                          </a:lnTo>
                          <a:close/>
                        </a:path>
                      </a:pathLst>
                    </a:custGeom>
                    <a:solidFill>
                      <a:srgbClr val="D4EBD4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37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2247" y="2059"/>
                      <a:ext cx="226" cy="385"/>
                    </a:xfrm>
                    <a:custGeom>
                      <a:avLst/>
                      <a:gdLst>
                        <a:gd name="T0" fmla="*/ 0 w 452"/>
                        <a:gd name="T1" fmla="*/ 24 h 770"/>
                        <a:gd name="T2" fmla="*/ 14 w 452"/>
                        <a:gd name="T3" fmla="*/ 24 h 770"/>
                        <a:gd name="T4" fmla="*/ 14 w 452"/>
                        <a:gd name="T5" fmla="*/ 0 h 770"/>
                        <a:gd name="T6" fmla="*/ 0 w 452"/>
                        <a:gd name="T7" fmla="*/ 0 h 770"/>
                        <a:gd name="T8" fmla="*/ 0 w 452"/>
                        <a:gd name="T9" fmla="*/ 24 h 770"/>
                        <a:gd name="T10" fmla="*/ 0 w 452"/>
                        <a:gd name="T11" fmla="*/ 24 h 77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52"/>
                        <a:gd name="T19" fmla="*/ 0 h 770"/>
                        <a:gd name="T20" fmla="*/ 452 w 452"/>
                        <a:gd name="T21" fmla="*/ 770 h 77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52" h="770">
                          <a:moveTo>
                            <a:pt x="0" y="770"/>
                          </a:moveTo>
                          <a:lnTo>
                            <a:pt x="452" y="770"/>
                          </a:lnTo>
                          <a:lnTo>
                            <a:pt x="452" y="0"/>
                          </a:lnTo>
                          <a:lnTo>
                            <a:pt x="0" y="0"/>
                          </a:lnTo>
                          <a:lnTo>
                            <a:pt x="0" y="7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3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1273" y="1838"/>
                      <a:ext cx="156" cy="247"/>
                    </a:xfrm>
                    <a:custGeom>
                      <a:avLst/>
                      <a:gdLst>
                        <a:gd name="T0" fmla="*/ 0 w 312"/>
                        <a:gd name="T1" fmla="*/ 15 h 495"/>
                        <a:gd name="T2" fmla="*/ 10 w 312"/>
                        <a:gd name="T3" fmla="*/ 15 h 495"/>
                        <a:gd name="T4" fmla="*/ 10 w 312"/>
                        <a:gd name="T5" fmla="*/ 0 h 495"/>
                        <a:gd name="T6" fmla="*/ 0 w 312"/>
                        <a:gd name="T7" fmla="*/ 0 h 495"/>
                        <a:gd name="T8" fmla="*/ 0 w 312"/>
                        <a:gd name="T9" fmla="*/ 15 h 495"/>
                        <a:gd name="T10" fmla="*/ 0 w 312"/>
                        <a:gd name="T11" fmla="*/ 15 h 49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12"/>
                        <a:gd name="T19" fmla="*/ 0 h 495"/>
                        <a:gd name="T20" fmla="*/ 312 w 312"/>
                        <a:gd name="T21" fmla="*/ 495 h 49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12" h="495">
                          <a:moveTo>
                            <a:pt x="0" y="495"/>
                          </a:moveTo>
                          <a:lnTo>
                            <a:pt x="312" y="495"/>
                          </a:lnTo>
                          <a:lnTo>
                            <a:pt x="312" y="0"/>
                          </a:lnTo>
                          <a:lnTo>
                            <a:pt x="0" y="0"/>
                          </a:lnTo>
                          <a:lnTo>
                            <a:pt x="0" y="49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3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1309" y="1870"/>
                      <a:ext cx="87" cy="292"/>
                    </a:xfrm>
                    <a:custGeom>
                      <a:avLst/>
                      <a:gdLst>
                        <a:gd name="T0" fmla="*/ 0 w 175"/>
                        <a:gd name="T1" fmla="*/ 18 h 586"/>
                        <a:gd name="T2" fmla="*/ 5 w 175"/>
                        <a:gd name="T3" fmla="*/ 18 h 586"/>
                        <a:gd name="T4" fmla="*/ 5 w 175"/>
                        <a:gd name="T5" fmla="*/ 0 h 586"/>
                        <a:gd name="T6" fmla="*/ 0 w 175"/>
                        <a:gd name="T7" fmla="*/ 0 h 586"/>
                        <a:gd name="T8" fmla="*/ 0 w 175"/>
                        <a:gd name="T9" fmla="*/ 18 h 586"/>
                        <a:gd name="T10" fmla="*/ 0 w 175"/>
                        <a:gd name="T11" fmla="*/ 18 h 58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75"/>
                        <a:gd name="T19" fmla="*/ 0 h 586"/>
                        <a:gd name="T20" fmla="*/ 175 w 175"/>
                        <a:gd name="T21" fmla="*/ 586 h 58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75" h="586">
                          <a:moveTo>
                            <a:pt x="0" y="586"/>
                          </a:moveTo>
                          <a:lnTo>
                            <a:pt x="175" y="586"/>
                          </a:lnTo>
                          <a:lnTo>
                            <a:pt x="175" y="0"/>
                          </a:lnTo>
                          <a:lnTo>
                            <a:pt x="0" y="0"/>
                          </a:lnTo>
                          <a:lnTo>
                            <a:pt x="0" y="586"/>
                          </a:lnTo>
                          <a:close/>
                        </a:path>
                      </a:pathLst>
                    </a:custGeom>
                    <a:solidFill>
                      <a:srgbClr val="8A8AA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40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2004" y="1924"/>
                      <a:ext cx="39" cy="621"/>
                    </a:xfrm>
                    <a:custGeom>
                      <a:avLst/>
                      <a:gdLst>
                        <a:gd name="T0" fmla="*/ 0 w 78"/>
                        <a:gd name="T1" fmla="*/ 38 h 1243"/>
                        <a:gd name="T2" fmla="*/ 2 w 78"/>
                        <a:gd name="T3" fmla="*/ 38 h 1243"/>
                        <a:gd name="T4" fmla="*/ 2 w 78"/>
                        <a:gd name="T5" fmla="*/ 0 h 1243"/>
                        <a:gd name="T6" fmla="*/ 0 w 78"/>
                        <a:gd name="T7" fmla="*/ 0 h 1243"/>
                        <a:gd name="T8" fmla="*/ 0 w 78"/>
                        <a:gd name="T9" fmla="*/ 38 h 1243"/>
                        <a:gd name="T10" fmla="*/ 0 w 78"/>
                        <a:gd name="T11" fmla="*/ 38 h 124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8"/>
                        <a:gd name="T19" fmla="*/ 0 h 1243"/>
                        <a:gd name="T20" fmla="*/ 78 w 78"/>
                        <a:gd name="T21" fmla="*/ 1243 h 124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8" h="1243">
                          <a:moveTo>
                            <a:pt x="0" y="1243"/>
                          </a:moveTo>
                          <a:lnTo>
                            <a:pt x="78" y="1243"/>
                          </a:lnTo>
                          <a:lnTo>
                            <a:pt x="78" y="0"/>
                          </a:lnTo>
                          <a:lnTo>
                            <a:pt x="0" y="0"/>
                          </a:lnTo>
                          <a:lnTo>
                            <a:pt x="0" y="124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41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2668" y="1917"/>
                      <a:ext cx="37" cy="645"/>
                    </a:xfrm>
                    <a:custGeom>
                      <a:avLst/>
                      <a:gdLst>
                        <a:gd name="T0" fmla="*/ 0 w 74"/>
                        <a:gd name="T1" fmla="*/ 40 h 1291"/>
                        <a:gd name="T2" fmla="*/ 2 w 74"/>
                        <a:gd name="T3" fmla="*/ 40 h 1291"/>
                        <a:gd name="T4" fmla="*/ 2 w 74"/>
                        <a:gd name="T5" fmla="*/ 0 h 1291"/>
                        <a:gd name="T6" fmla="*/ 0 w 74"/>
                        <a:gd name="T7" fmla="*/ 0 h 1291"/>
                        <a:gd name="T8" fmla="*/ 0 w 74"/>
                        <a:gd name="T9" fmla="*/ 40 h 1291"/>
                        <a:gd name="T10" fmla="*/ 0 w 74"/>
                        <a:gd name="T11" fmla="*/ 40 h 129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4"/>
                        <a:gd name="T19" fmla="*/ 0 h 1291"/>
                        <a:gd name="T20" fmla="*/ 74 w 74"/>
                        <a:gd name="T21" fmla="*/ 1291 h 129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4" h="1291">
                          <a:moveTo>
                            <a:pt x="0" y="1291"/>
                          </a:moveTo>
                          <a:lnTo>
                            <a:pt x="74" y="1291"/>
                          </a:lnTo>
                          <a:lnTo>
                            <a:pt x="74" y="0"/>
                          </a:lnTo>
                          <a:lnTo>
                            <a:pt x="0" y="0"/>
                          </a:lnTo>
                          <a:lnTo>
                            <a:pt x="0" y="129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42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1707" y="1793"/>
                      <a:ext cx="35" cy="535"/>
                    </a:xfrm>
                    <a:custGeom>
                      <a:avLst/>
                      <a:gdLst>
                        <a:gd name="T0" fmla="*/ 0 w 70"/>
                        <a:gd name="T1" fmla="*/ 33 h 1070"/>
                        <a:gd name="T2" fmla="*/ 2 w 70"/>
                        <a:gd name="T3" fmla="*/ 33 h 1070"/>
                        <a:gd name="T4" fmla="*/ 2 w 70"/>
                        <a:gd name="T5" fmla="*/ 0 h 1070"/>
                        <a:gd name="T6" fmla="*/ 0 w 70"/>
                        <a:gd name="T7" fmla="*/ 0 h 1070"/>
                        <a:gd name="T8" fmla="*/ 0 w 70"/>
                        <a:gd name="T9" fmla="*/ 33 h 1070"/>
                        <a:gd name="T10" fmla="*/ 0 w 70"/>
                        <a:gd name="T11" fmla="*/ 33 h 107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0"/>
                        <a:gd name="T19" fmla="*/ 0 h 1070"/>
                        <a:gd name="T20" fmla="*/ 70 w 70"/>
                        <a:gd name="T21" fmla="*/ 1070 h 107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0" h="1070">
                          <a:moveTo>
                            <a:pt x="0" y="1070"/>
                          </a:moveTo>
                          <a:lnTo>
                            <a:pt x="70" y="1070"/>
                          </a:lnTo>
                          <a:lnTo>
                            <a:pt x="70" y="0"/>
                          </a:lnTo>
                          <a:lnTo>
                            <a:pt x="0" y="0"/>
                          </a:lnTo>
                          <a:lnTo>
                            <a:pt x="0" y="10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43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1785" y="1931"/>
                      <a:ext cx="161" cy="312"/>
                    </a:xfrm>
                    <a:custGeom>
                      <a:avLst/>
                      <a:gdLst>
                        <a:gd name="T0" fmla="*/ 1 w 321"/>
                        <a:gd name="T1" fmla="*/ 0 h 623"/>
                        <a:gd name="T2" fmla="*/ 11 w 321"/>
                        <a:gd name="T3" fmla="*/ 6 h 623"/>
                        <a:gd name="T4" fmla="*/ 10 w 321"/>
                        <a:gd name="T5" fmla="*/ 20 h 623"/>
                        <a:gd name="T6" fmla="*/ 0 w 321"/>
                        <a:gd name="T7" fmla="*/ 13 h 623"/>
                        <a:gd name="T8" fmla="*/ 1 w 321"/>
                        <a:gd name="T9" fmla="*/ 0 h 623"/>
                        <a:gd name="T10" fmla="*/ 1 w 321"/>
                        <a:gd name="T11" fmla="*/ 0 h 62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21"/>
                        <a:gd name="T19" fmla="*/ 0 h 623"/>
                        <a:gd name="T20" fmla="*/ 321 w 321"/>
                        <a:gd name="T21" fmla="*/ 623 h 62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21" h="623">
                          <a:moveTo>
                            <a:pt x="2" y="0"/>
                          </a:moveTo>
                          <a:lnTo>
                            <a:pt x="321" y="167"/>
                          </a:lnTo>
                          <a:lnTo>
                            <a:pt x="319" y="623"/>
                          </a:lnTo>
                          <a:lnTo>
                            <a:pt x="0" y="405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44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1814" y="1979"/>
                      <a:ext cx="100" cy="208"/>
                    </a:xfrm>
                    <a:custGeom>
                      <a:avLst/>
                      <a:gdLst>
                        <a:gd name="T0" fmla="*/ 0 w 200"/>
                        <a:gd name="T1" fmla="*/ 0 h 416"/>
                        <a:gd name="T2" fmla="*/ 0 w 200"/>
                        <a:gd name="T3" fmla="*/ 9 h 416"/>
                        <a:gd name="T4" fmla="*/ 6 w 200"/>
                        <a:gd name="T5" fmla="*/ 13 h 416"/>
                        <a:gd name="T6" fmla="*/ 6 w 200"/>
                        <a:gd name="T7" fmla="*/ 3 h 416"/>
                        <a:gd name="T8" fmla="*/ 0 w 200"/>
                        <a:gd name="T9" fmla="*/ 0 h 416"/>
                        <a:gd name="T10" fmla="*/ 0 w 200"/>
                        <a:gd name="T11" fmla="*/ 0 h 41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0"/>
                        <a:gd name="T19" fmla="*/ 0 h 416"/>
                        <a:gd name="T20" fmla="*/ 200 w 200"/>
                        <a:gd name="T21" fmla="*/ 416 h 41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0" h="416">
                          <a:moveTo>
                            <a:pt x="0" y="0"/>
                          </a:moveTo>
                          <a:lnTo>
                            <a:pt x="0" y="275"/>
                          </a:lnTo>
                          <a:lnTo>
                            <a:pt x="200" y="416"/>
                          </a:lnTo>
                          <a:lnTo>
                            <a:pt x="200" y="10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A1E6F7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45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2013" y="2533"/>
                      <a:ext cx="253" cy="38"/>
                    </a:xfrm>
                    <a:custGeom>
                      <a:avLst/>
                      <a:gdLst>
                        <a:gd name="T0" fmla="*/ 0 w 506"/>
                        <a:gd name="T1" fmla="*/ 2 h 76"/>
                        <a:gd name="T2" fmla="*/ 16 w 506"/>
                        <a:gd name="T3" fmla="*/ 2 h 76"/>
                        <a:gd name="T4" fmla="*/ 16 w 506"/>
                        <a:gd name="T5" fmla="*/ 0 h 76"/>
                        <a:gd name="T6" fmla="*/ 0 w 506"/>
                        <a:gd name="T7" fmla="*/ 0 h 76"/>
                        <a:gd name="T8" fmla="*/ 0 w 506"/>
                        <a:gd name="T9" fmla="*/ 2 h 76"/>
                        <a:gd name="T10" fmla="*/ 0 w 506"/>
                        <a:gd name="T11" fmla="*/ 2 h 7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06"/>
                        <a:gd name="T19" fmla="*/ 0 h 76"/>
                        <a:gd name="T20" fmla="*/ 506 w 506"/>
                        <a:gd name="T21" fmla="*/ 76 h 7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06" h="76">
                          <a:moveTo>
                            <a:pt x="0" y="76"/>
                          </a:moveTo>
                          <a:lnTo>
                            <a:pt x="506" y="76"/>
                          </a:lnTo>
                          <a:lnTo>
                            <a:pt x="506" y="0"/>
                          </a:lnTo>
                          <a:lnTo>
                            <a:pt x="0" y="0"/>
                          </a:lnTo>
                          <a:lnTo>
                            <a:pt x="0" y="7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46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2248" y="2409"/>
                      <a:ext cx="28" cy="161"/>
                    </a:xfrm>
                    <a:custGeom>
                      <a:avLst/>
                      <a:gdLst>
                        <a:gd name="T0" fmla="*/ 0 w 57"/>
                        <a:gd name="T1" fmla="*/ 11 h 321"/>
                        <a:gd name="T2" fmla="*/ 1 w 57"/>
                        <a:gd name="T3" fmla="*/ 11 h 321"/>
                        <a:gd name="T4" fmla="*/ 1 w 57"/>
                        <a:gd name="T5" fmla="*/ 0 h 321"/>
                        <a:gd name="T6" fmla="*/ 0 w 57"/>
                        <a:gd name="T7" fmla="*/ 0 h 321"/>
                        <a:gd name="T8" fmla="*/ 0 w 57"/>
                        <a:gd name="T9" fmla="*/ 11 h 321"/>
                        <a:gd name="T10" fmla="*/ 0 w 57"/>
                        <a:gd name="T11" fmla="*/ 11 h 32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7"/>
                        <a:gd name="T19" fmla="*/ 0 h 321"/>
                        <a:gd name="T20" fmla="*/ 57 w 57"/>
                        <a:gd name="T21" fmla="*/ 321 h 32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7" h="321">
                          <a:moveTo>
                            <a:pt x="0" y="321"/>
                          </a:moveTo>
                          <a:lnTo>
                            <a:pt x="57" y="321"/>
                          </a:lnTo>
                          <a:lnTo>
                            <a:pt x="57" y="0"/>
                          </a:lnTo>
                          <a:lnTo>
                            <a:pt x="0" y="0"/>
                          </a:lnTo>
                          <a:lnTo>
                            <a:pt x="0" y="32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47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2547" y="2524"/>
                      <a:ext cx="151" cy="38"/>
                    </a:xfrm>
                    <a:custGeom>
                      <a:avLst/>
                      <a:gdLst>
                        <a:gd name="T0" fmla="*/ 2 w 302"/>
                        <a:gd name="T1" fmla="*/ 2 h 78"/>
                        <a:gd name="T2" fmla="*/ 9 w 302"/>
                        <a:gd name="T3" fmla="*/ 2 h 78"/>
                        <a:gd name="T4" fmla="*/ 9 w 302"/>
                        <a:gd name="T5" fmla="*/ 0 h 78"/>
                        <a:gd name="T6" fmla="*/ 0 w 302"/>
                        <a:gd name="T7" fmla="*/ 0 h 78"/>
                        <a:gd name="T8" fmla="*/ 2 w 302"/>
                        <a:gd name="T9" fmla="*/ 2 h 78"/>
                        <a:gd name="T10" fmla="*/ 2 w 302"/>
                        <a:gd name="T11" fmla="*/ 2 h 7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02"/>
                        <a:gd name="T19" fmla="*/ 0 h 78"/>
                        <a:gd name="T20" fmla="*/ 302 w 302"/>
                        <a:gd name="T21" fmla="*/ 78 h 7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02" h="78">
                          <a:moveTo>
                            <a:pt x="66" y="76"/>
                          </a:moveTo>
                          <a:lnTo>
                            <a:pt x="302" y="78"/>
                          </a:lnTo>
                          <a:lnTo>
                            <a:pt x="302" y="0"/>
                          </a:lnTo>
                          <a:lnTo>
                            <a:pt x="0" y="0"/>
                          </a:lnTo>
                          <a:lnTo>
                            <a:pt x="66" y="7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48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2024" y="1908"/>
                      <a:ext cx="677" cy="39"/>
                    </a:xfrm>
                    <a:custGeom>
                      <a:avLst/>
                      <a:gdLst>
                        <a:gd name="T0" fmla="*/ 0 w 1355"/>
                        <a:gd name="T1" fmla="*/ 2 h 78"/>
                        <a:gd name="T2" fmla="*/ 42 w 1355"/>
                        <a:gd name="T3" fmla="*/ 2 h 78"/>
                        <a:gd name="T4" fmla="*/ 42 w 1355"/>
                        <a:gd name="T5" fmla="*/ 0 h 78"/>
                        <a:gd name="T6" fmla="*/ 0 w 1355"/>
                        <a:gd name="T7" fmla="*/ 0 h 78"/>
                        <a:gd name="T8" fmla="*/ 0 w 1355"/>
                        <a:gd name="T9" fmla="*/ 2 h 78"/>
                        <a:gd name="T10" fmla="*/ 0 w 1355"/>
                        <a:gd name="T11" fmla="*/ 2 h 7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55"/>
                        <a:gd name="T19" fmla="*/ 0 h 78"/>
                        <a:gd name="T20" fmla="*/ 1355 w 1355"/>
                        <a:gd name="T21" fmla="*/ 78 h 7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55" h="78">
                          <a:moveTo>
                            <a:pt x="0" y="78"/>
                          </a:moveTo>
                          <a:lnTo>
                            <a:pt x="1355" y="78"/>
                          </a:lnTo>
                          <a:lnTo>
                            <a:pt x="1355" y="0"/>
                          </a:lnTo>
                          <a:lnTo>
                            <a:pt x="0" y="0"/>
                          </a:lnTo>
                          <a:lnTo>
                            <a:pt x="0" y="7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49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795" y="1771"/>
                      <a:ext cx="934" cy="42"/>
                    </a:xfrm>
                    <a:custGeom>
                      <a:avLst/>
                      <a:gdLst>
                        <a:gd name="T0" fmla="*/ 0 w 1869"/>
                        <a:gd name="T1" fmla="*/ 3 h 83"/>
                        <a:gd name="T2" fmla="*/ 58 w 1869"/>
                        <a:gd name="T3" fmla="*/ 3 h 83"/>
                        <a:gd name="T4" fmla="*/ 58 w 1869"/>
                        <a:gd name="T5" fmla="*/ 0 h 83"/>
                        <a:gd name="T6" fmla="*/ 0 w 1869"/>
                        <a:gd name="T7" fmla="*/ 0 h 83"/>
                        <a:gd name="T8" fmla="*/ 0 w 1869"/>
                        <a:gd name="T9" fmla="*/ 3 h 83"/>
                        <a:gd name="T10" fmla="*/ 0 w 1869"/>
                        <a:gd name="T11" fmla="*/ 3 h 8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869"/>
                        <a:gd name="T19" fmla="*/ 0 h 83"/>
                        <a:gd name="T20" fmla="*/ 1869 w 1869"/>
                        <a:gd name="T21" fmla="*/ 83 h 8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869" h="83">
                          <a:moveTo>
                            <a:pt x="0" y="83"/>
                          </a:moveTo>
                          <a:lnTo>
                            <a:pt x="1869" y="83"/>
                          </a:lnTo>
                          <a:lnTo>
                            <a:pt x="1869" y="0"/>
                          </a:lnTo>
                          <a:lnTo>
                            <a:pt x="0" y="0"/>
                          </a:lnTo>
                          <a:lnTo>
                            <a:pt x="0" y="8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50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967" y="1470"/>
                      <a:ext cx="569" cy="37"/>
                    </a:xfrm>
                    <a:custGeom>
                      <a:avLst/>
                      <a:gdLst>
                        <a:gd name="T0" fmla="*/ 0 w 1139"/>
                        <a:gd name="T1" fmla="*/ 2 h 74"/>
                        <a:gd name="T2" fmla="*/ 35 w 1139"/>
                        <a:gd name="T3" fmla="*/ 2 h 74"/>
                        <a:gd name="T4" fmla="*/ 35 w 1139"/>
                        <a:gd name="T5" fmla="*/ 0 h 74"/>
                        <a:gd name="T6" fmla="*/ 0 w 1139"/>
                        <a:gd name="T7" fmla="*/ 0 h 74"/>
                        <a:gd name="T8" fmla="*/ 0 w 1139"/>
                        <a:gd name="T9" fmla="*/ 2 h 74"/>
                        <a:gd name="T10" fmla="*/ 0 w 1139"/>
                        <a:gd name="T11" fmla="*/ 2 h 7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139"/>
                        <a:gd name="T19" fmla="*/ 0 h 74"/>
                        <a:gd name="T20" fmla="*/ 1139 w 1139"/>
                        <a:gd name="T21" fmla="*/ 74 h 7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139" h="74">
                          <a:moveTo>
                            <a:pt x="0" y="74"/>
                          </a:moveTo>
                          <a:lnTo>
                            <a:pt x="1139" y="74"/>
                          </a:lnTo>
                          <a:lnTo>
                            <a:pt x="1139" y="0"/>
                          </a:lnTo>
                          <a:lnTo>
                            <a:pt x="0" y="0"/>
                          </a:lnTo>
                          <a:lnTo>
                            <a:pt x="0" y="7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51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1783" y="1475"/>
                      <a:ext cx="183" cy="38"/>
                    </a:xfrm>
                    <a:custGeom>
                      <a:avLst/>
                      <a:gdLst>
                        <a:gd name="T0" fmla="*/ 0 w 365"/>
                        <a:gd name="T1" fmla="*/ 2 h 76"/>
                        <a:gd name="T2" fmla="*/ 12 w 365"/>
                        <a:gd name="T3" fmla="*/ 2 h 76"/>
                        <a:gd name="T4" fmla="*/ 12 w 365"/>
                        <a:gd name="T5" fmla="*/ 0 h 76"/>
                        <a:gd name="T6" fmla="*/ 0 w 365"/>
                        <a:gd name="T7" fmla="*/ 0 h 76"/>
                        <a:gd name="T8" fmla="*/ 0 w 365"/>
                        <a:gd name="T9" fmla="*/ 2 h 76"/>
                        <a:gd name="T10" fmla="*/ 0 w 365"/>
                        <a:gd name="T11" fmla="*/ 2 h 7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65"/>
                        <a:gd name="T19" fmla="*/ 0 h 76"/>
                        <a:gd name="T20" fmla="*/ 365 w 365"/>
                        <a:gd name="T21" fmla="*/ 76 h 7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65" h="76">
                          <a:moveTo>
                            <a:pt x="0" y="76"/>
                          </a:moveTo>
                          <a:lnTo>
                            <a:pt x="365" y="76"/>
                          </a:lnTo>
                          <a:lnTo>
                            <a:pt x="365" y="0"/>
                          </a:lnTo>
                          <a:lnTo>
                            <a:pt x="0" y="0"/>
                          </a:lnTo>
                          <a:lnTo>
                            <a:pt x="0" y="7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52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778" y="1470"/>
                      <a:ext cx="234" cy="329"/>
                    </a:xfrm>
                    <a:custGeom>
                      <a:avLst/>
                      <a:gdLst>
                        <a:gd name="T0" fmla="*/ 11 w 470"/>
                        <a:gd name="T1" fmla="*/ 0 h 658"/>
                        <a:gd name="T2" fmla="*/ 0 w 470"/>
                        <a:gd name="T3" fmla="*/ 20 h 658"/>
                        <a:gd name="T4" fmla="*/ 2 w 470"/>
                        <a:gd name="T5" fmla="*/ 21 h 658"/>
                        <a:gd name="T6" fmla="*/ 14 w 470"/>
                        <a:gd name="T7" fmla="*/ 1 h 658"/>
                        <a:gd name="T8" fmla="*/ 11 w 470"/>
                        <a:gd name="T9" fmla="*/ 0 h 658"/>
                        <a:gd name="T10" fmla="*/ 11 w 470"/>
                        <a:gd name="T11" fmla="*/ 0 h 65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70"/>
                        <a:gd name="T19" fmla="*/ 0 h 658"/>
                        <a:gd name="T20" fmla="*/ 470 w 470"/>
                        <a:gd name="T21" fmla="*/ 658 h 65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70" h="658">
                          <a:moveTo>
                            <a:pt x="380" y="0"/>
                          </a:moveTo>
                          <a:lnTo>
                            <a:pt x="0" y="640"/>
                          </a:lnTo>
                          <a:lnTo>
                            <a:pt x="80" y="658"/>
                          </a:lnTo>
                          <a:lnTo>
                            <a:pt x="470" y="15"/>
                          </a:lnTo>
                          <a:lnTo>
                            <a:pt x="38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53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1693" y="1380"/>
                      <a:ext cx="1014" cy="563"/>
                    </a:xfrm>
                    <a:custGeom>
                      <a:avLst/>
                      <a:gdLst>
                        <a:gd name="T0" fmla="*/ 16 w 2028"/>
                        <a:gd name="T1" fmla="*/ 6 h 1126"/>
                        <a:gd name="T2" fmla="*/ 0 w 2028"/>
                        <a:gd name="T3" fmla="*/ 26 h 1126"/>
                        <a:gd name="T4" fmla="*/ 21 w 2028"/>
                        <a:gd name="T5" fmla="*/ 35 h 1126"/>
                        <a:gd name="T6" fmla="*/ 44 w 2028"/>
                        <a:gd name="T7" fmla="*/ 2 h 1126"/>
                        <a:gd name="T8" fmla="*/ 61 w 2028"/>
                        <a:gd name="T9" fmla="*/ 35 h 1126"/>
                        <a:gd name="T10" fmla="*/ 63 w 2028"/>
                        <a:gd name="T11" fmla="*/ 34 h 1126"/>
                        <a:gd name="T12" fmla="*/ 45 w 2028"/>
                        <a:gd name="T13" fmla="*/ 0 h 1126"/>
                        <a:gd name="T14" fmla="*/ 42 w 2028"/>
                        <a:gd name="T15" fmla="*/ 1 h 1126"/>
                        <a:gd name="T16" fmla="*/ 20 w 2028"/>
                        <a:gd name="T17" fmla="*/ 33 h 1126"/>
                        <a:gd name="T18" fmla="*/ 4 w 2028"/>
                        <a:gd name="T19" fmla="*/ 25 h 1126"/>
                        <a:gd name="T20" fmla="*/ 19 w 2028"/>
                        <a:gd name="T21" fmla="*/ 6 h 1126"/>
                        <a:gd name="T22" fmla="*/ 16 w 2028"/>
                        <a:gd name="T23" fmla="*/ 6 h 1126"/>
                        <a:gd name="T24" fmla="*/ 16 w 2028"/>
                        <a:gd name="T25" fmla="*/ 6 h 112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028"/>
                        <a:gd name="T40" fmla="*/ 0 h 1126"/>
                        <a:gd name="T41" fmla="*/ 2028 w 2028"/>
                        <a:gd name="T42" fmla="*/ 1126 h 112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028" h="1126">
                          <a:moveTo>
                            <a:pt x="492" y="207"/>
                          </a:moveTo>
                          <a:lnTo>
                            <a:pt x="0" y="842"/>
                          </a:lnTo>
                          <a:lnTo>
                            <a:pt x="657" y="1126"/>
                          </a:lnTo>
                          <a:lnTo>
                            <a:pt x="1378" y="95"/>
                          </a:lnTo>
                          <a:lnTo>
                            <a:pt x="1950" y="1095"/>
                          </a:lnTo>
                          <a:lnTo>
                            <a:pt x="2028" y="1074"/>
                          </a:lnTo>
                          <a:lnTo>
                            <a:pt x="1412" y="0"/>
                          </a:lnTo>
                          <a:lnTo>
                            <a:pt x="1332" y="27"/>
                          </a:lnTo>
                          <a:lnTo>
                            <a:pt x="636" y="1029"/>
                          </a:lnTo>
                          <a:lnTo>
                            <a:pt x="127" y="814"/>
                          </a:lnTo>
                          <a:lnTo>
                            <a:pt x="585" y="219"/>
                          </a:lnTo>
                          <a:lnTo>
                            <a:pt x="492" y="20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54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1927" y="1378"/>
                      <a:ext cx="472" cy="143"/>
                    </a:xfrm>
                    <a:custGeom>
                      <a:avLst/>
                      <a:gdLst>
                        <a:gd name="T0" fmla="*/ 0 w 945"/>
                        <a:gd name="T1" fmla="*/ 6 h 286"/>
                        <a:gd name="T2" fmla="*/ 29 w 945"/>
                        <a:gd name="T3" fmla="*/ 0 h 286"/>
                        <a:gd name="T4" fmla="*/ 27 w 945"/>
                        <a:gd name="T5" fmla="*/ 2 h 286"/>
                        <a:gd name="T6" fmla="*/ 0 w 945"/>
                        <a:gd name="T7" fmla="*/ 9 h 286"/>
                        <a:gd name="T8" fmla="*/ 0 w 945"/>
                        <a:gd name="T9" fmla="*/ 6 h 286"/>
                        <a:gd name="T10" fmla="*/ 0 w 945"/>
                        <a:gd name="T11" fmla="*/ 6 h 28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45"/>
                        <a:gd name="T19" fmla="*/ 0 h 286"/>
                        <a:gd name="T20" fmla="*/ 945 w 945"/>
                        <a:gd name="T21" fmla="*/ 286 h 28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45" h="286">
                          <a:moveTo>
                            <a:pt x="17" y="208"/>
                          </a:moveTo>
                          <a:lnTo>
                            <a:pt x="945" y="0"/>
                          </a:lnTo>
                          <a:lnTo>
                            <a:pt x="892" y="90"/>
                          </a:lnTo>
                          <a:lnTo>
                            <a:pt x="0" y="286"/>
                          </a:lnTo>
                          <a:lnTo>
                            <a:pt x="17" y="20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55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1707" y="2280"/>
                      <a:ext cx="319" cy="291"/>
                    </a:xfrm>
                    <a:custGeom>
                      <a:avLst/>
                      <a:gdLst>
                        <a:gd name="T0" fmla="*/ 0 w 639"/>
                        <a:gd name="T1" fmla="*/ 0 h 582"/>
                        <a:gd name="T2" fmla="*/ 19 w 639"/>
                        <a:gd name="T3" fmla="*/ 15 h 582"/>
                        <a:gd name="T4" fmla="*/ 19 w 639"/>
                        <a:gd name="T5" fmla="*/ 18 h 582"/>
                        <a:gd name="T6" fmla="*/ 0 w 639"/>
                        <a:gd name="T7" fmla="*/ 2 h 582"/>
                        <a:gd name="T8" fmla="*/ 0 w 639"/>
                        <a:gd name="T9" fmla="*/ 0 h 582"/>
                        <a:gd name="T10" fmla="*/ 0 w 639"/>
                        <a:gd name="T11" fmla="*/ 0 h 58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39"/>
                        <a:gd name="T19" fmla="*/ 0 h 582"/>
                        <a:gd name="T20" fmla="*/ 639 w 639"/>
                        <a:gd name="T21" fmla="*/ 582 h 58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39" h="582">
                          <a:moveTo>
                            <a:pt x="4" y="0"/>
                          </a:moveTo>
                          <a:lnTo>
                            <a:pt x="639" y="506"/>
                          </a:lnTo>
                          <a:lnTo>
                            <a:pt x="612" y="582"/>
                          </a:lnTo>
                          <a:lnTo>
                            <a:pt x="0" y="84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56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931" y="2301"/>
                      <a:ext cx="801" cy="35"/>
                    </a:xfrm>
                    <a:custGeom>
                      <a:avLst/>
                      <a:gdLst>
                        <a:gd name="T0" fmla="*/ 0 w 1603"/>
                        <a:gd name="T1" fmla="*/ 2 h 71"/>
                        <a:gd name="T2" fmla="*/ 50 w 1603"/>
                        <a:gd name="T3" fmla="*/ 2 h 71"/>
                        <a:gd name="T4" fmla="*/ 50 w 1603"/>
                        <a:gd name="T5" fmla="*/ 0 h 71"/>
                        <a:gd name="T6" fmla="*/ 0 w 1603"/>
                        <a:gd name="T7" fmla="*/ 0 h 71"/>
                        <a:gd name="T8" fmla="*/ 0 w 1603"/>
                        <a:gd name="T9" fmla="*/ 2 h 71"/>
                        <a:gd name="T10" fmla="*/ 0 w 1603"/>
                        <a:gd name="T11" fmla="*/ 2 h 7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603"/>
                        <a:gd name="T19" fmla="*/ 0 h 71"/>
                        <a:gd name="T20" fmla="*/ 1603 w 1603"/>
                        <a:gd name="T21" fmla="*/ 71 h 7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603" h="71">
                          <a:moveTo>
                            <a:pt x="0" y="71"/>
                          </a:moveTo>
                          <a:lnTo>
                            <a:pt x="1603" y="71"/>
                          </a:lnTo>
                          <a:lnTo>
                            <a:pt x="1603" y="0"/>
                          </a:lnTo>
                          <a:lnTo>
                            <a:pt x="0" y="0"/>
                          </a:lnTo>
                          <a:lnTo>
                            <a:pt x="0" y="7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57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931" y="2254"/>
                      <a:ext cx="36" cy="72"/>
                    </a:xfrm>
                    <a:custGeom>
                      <a:avLst/>
                      <a:gdLst>
                        <a:gd name="T0" fmla="*/ 0 w 72"/>
                        <a:gd name="T1" fmla="*/ 4 h 145"/>
                        <a:gd name="T2" fmla="*/ 2 w 72"/>
                        <a:gd name="T3" fmla="*/ 4 h 145"/>
                        <a:gd name="T4" fmla="*/ 2 w 72"/>
                        <a:gd name="T5" fmla="*/ 0 h 145"/>
                        <a:gd name="T6" fmla="*/ 0 w 72"/>
                        <a:gd name="T7" fmla="*/ 0 h 145"/>
                        <a:gd name="T8" fmla="*/ 0 w 72"/>
                        <a:gd name="T9" fmla="*/ 4 h 145"/>
                        <a:gd name="T10" fmla="*/ 0 w 72"/>
                        <a:gd name="T11" fmla="*/ 4 h 14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2"/>
                        <a:gd name="T19" fmla="*/ 0 h 145"/>
                        <a:gd name="T20" fmla="*/ 72 w 72"/>
                        <a:gd name="T21" fmla="*/ 145 h 14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2" h="145">
                          <a:moveTo>
                            <a:pt x="0" y="145"/>
                          </a:moveTo>
                          <a:lnTo>
                            <a:pt x="72" y="145"/>
                          </a:lnTo>
                          <a:lnTo>
                            <a:pt x="72" y="0"/>
                          </a:lnTo>
                          <a:lnTo>
                            <a:pt x="0" y="0"/>
                          </a:lnTo>
                          <a:lnTo>
                            <a:pt x="0" y="14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58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928" y="2244"/>
                      <a:ext cx="98" cy="36"/>
                    </a:xfrm>
                    <a:custGeom>
                      <a:avLst/>
                      <a:gdLst>
                        <a:gd name="T0" fmla="*/ 0 w 196"/>
                        <a:gd name="T1" fmla="*/ 2 h 72"/>
                        <a:gd name="T2" fmla="*/ 6 w 196"/>
                        <a:gd name="T3" fmla="*/ 2 h 72"/>
                        <a:gd name="T4" fmla="*/ 6 w 196"/>
                        <a:gd name="T5" fmla="*/ 0 h 72"/>
                        <a:gd name="T6" fmla="*/ 0 w 196"/>
                        <a:gd name="T7" fmla="*/ 0 h 72"/>
                        <a:gd name="T8" fmla="*/ 0 w 196"/>
                        <a:gd name="T9" fmla="*/ 2 h 72"/>
                        <a:gd name="T10" fmla="*/ 0 w 196"/>
                        <a:gd name="T11" fmla="*/ 2 h 7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96"/>
                        <a:gd name="T19" fmla="*/ 0 h 72"/>
                        <a:gd name="T20" fmla="*/ 196 w 196"/>
                        <a:gd name="T21" fmla="*/ 72 h 7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96" h="72">
                          <a:moveTo>
                            <a:pt x="0" y="72"/>
                          </a:moveTo>
                          <a:lnTo>
                            <a:pt x="196" y="72"/>
                          </a:lnTo>
                          <a:lnTo>
                            <a:pt x="196" y="0"/>
                          </a:lnTo>
                          <a:lnTo>
                            <a:pt x="0" y="0"/>
                          </a:lnTo>
                          <a:lnTo>
                            <a:pt x="0" y="7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59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1009" y="2208"/>
                      <a:ext cx="32" cy="72"/>
                    </a:xfrm>
                    <a:custGeom>
                      <a:avLst/>
                      <a:gdLst>
                        <a:gd name="T0" fmla="*/ 0 w 63"/>
                        <a:gd name="T1" fmla="*/ 5 h 144"/>
                        <a:gd name="T2" fmla="*/ 2 w 63"/>
                        <a:gd name="T3" fmla="*/ 5 h 144"/>
                        <a:gd name="T4" fmla="*/ 2 w 63"/>
                        <a:gd name="T5" fmla="*/ 0 h 144"/>
                        <a:gd name="T6" fmla="*/ 0 w 63"/>
                        <a:gd name="T7" fmla="*/ 0 h 144"/>
                        <a:gd name="T8" fmla="*/ 0 w 63"/>
                        <a:gd name="T9" fmla="*/ 5 h 144"/>
                        <a:gd name="T10" fmla="*/ 0 w 63"/>
                        <a:gd name="T11" fmla="*/ 5 h 14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3"/>
                        <a:gd name="T19" fmla="*/ 0 h 144"/>
                        <a:gd name="T20" fmla="*/ 63 w 63"/>
                        <a:gd name="T21" fmla="*/ 144 h 14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3" h="144">
                          <a:moveTo>
                            <a:pt x="0" y="144"/>
                          </a:moveTo>
                          <a:lnTo>
                            <a:pt x="63" y="144"/>
                          </a:lnTo>
                          <a:lnTo>
                            <a:pt x="63" y="0"/>
                          </a:lnTo>
                          <a:lnTo>
                            <a:pt x="0" y="0"/>
                          </a:lnTo>
                          <a:lnTo>
                            <a:pt x="0" y="14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60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1090" y="2156"/>
                      <a:ext cx="629" cy="33"/>
                    </a:xfrm>
                    <a:custGeom>
                      <a:avLst/>
                      <a:gdLst>
                        <a:gd name="T0" fmla="*/ 0 w 1259"/>
                        <a:gd name="T1" fmla="*/ 2 h 67"/>
                        <a:gd name="T2" fmla="*/ 39 w 1259"/>
                        <a:gd name="T3" fmla="*/ 2 h 67"/>
                        <a:gd name="T4" fmla="*/ 39 w 1259"/>
                        <a:gd name="T5" fmla="*/ 0 h 67"/>
                        <a:gd name="T6" fmla="*/ 0 w 1259"/>
                        <a:gd name="T7" fmla="*/ 0 h 67"/>
                        <a:gd name="T8" fmla="*/ 0 w 1259"/>
                        <a:gd name="T9" fmla="*/ 2 h 67"/>
                        <a:gd name="T10" fmla="*/ 0 w 1259"/>
                        <a:gd name="T11" fmla="*/ 2 h 6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259"/>
                        <a:gd name="T19" fmla="*/ 0 h 67"/>
                        <a:gd name="T20" fmla="*/ 1259 w 1259"/>
                        <a:gd name="T21" fmla="*/ 67 h 6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259" h="67">
                          <a:moveTo>
                            <a:pt x="0" y="67"/>
                          </a:moveTo>
                          <a:lnTo>
                            <a:pt x="1259" y="67"/>
                          </a:lnTo>
                          <a:lnTo>
                            <a:pt x="1259" y="0"/>
                          </a:lnTo>
                          <a:lnTo>
                            <a:pt x="0" y="0"/>
                          </a:lnTo>
                          <a:lnTo>
                            <a:pt x="0" y="6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61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1009" y="2203"/>
                      <a:ext cx="96" cy="36"/>
                    </a:xfrm>
                    <a:custGeom>
                      <a:avLst/>
                      <a:gdLst>
                        <a:gd name="T0" fmla="*/ 0 w 192"/>
                        <a:gd name="T1" fmla="*/ 2 h 73"/>
                        <a:gd name="T2" fmla="*/ 6 w 192"/>
                        <a:gd name="T3" fmla="*/ 2 h 73"/>
                        <a:gd name="T4" fmla="*/ 6 w 192"/>
                        <a:gd name="T5" fmla="*/ 0 h 73"/>
                        <a:gd name="T6" fmla="*/ 0 w 192"/>
                        <a:gd name="T7" fmla="*/ 0 h 73"/>
                        <a:gd name="T8" fmla="*/ 0 w 192"/>
                        <a:gd name="T9" fmla="*/ 2 h 73"/>
                        <a:gd name="T10" fmla="*/ 0 w 192"/>
                        <a:gd name="T11" fmla="*/ 2 h 7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92"/>
                        <a:gd name="T19" fmla="*/ 0 h 73"/>
                        <a:gd name="T20" fmla="*/ 192 w 192"/>
                        <a:gd name="T21" fmla="*/ 73 h 7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92" h="73">
                          <a:moveTo>
                            <a:pt x="0" y="73"/>
                          </a:moveTo>
                          <a:lnTo>
                            <a:pt x="192" y="73"/>
                          </a:lnTo>
                          <a:lnTo>
                            <a:pt x="192" y="0"/>
                          </a:lnTo>
                          <a:lnTo>
                            <a:pt x="0" y="0"/>
                          </a:lnTo>
                          <a:lnTo>
                            <a:pt x="0" y="7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62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1090" y="2156"/>
                      <a:ext cx="32" cy="83"/>
                    </a:xfrm>
                    <a:custGeom>
                      <a:avLst/>
                      <a:gdLst>
                        <a:gd name="T0" fmla="*/ 0 w 63"/>
                        <a:gd name="T1" fmla="*/ 5 h 168"/>
                        <a:gd name="T2" fmla="*/ 2 w 63"/>
                        <a:gd name="T3" fmla="*/ 5 h 168"/>
                        <a:gd name="T4" fmla="*/ 2 w 63"/>
                        <a:gd name="T5" fmla="*/ 0 h 168"/>
                        <a:gd name="T6" fmla="*/ 0 w 63"/>
                        <a:gd name="T7" fmla="*/ 0 h 168"/>
                        <a:gd name="T8" fmla="*/ 0 w 63"/>
                        <a:gd name="T9" fmla="*/ 5 h 168"/>
                        <a:gd name="T10" fmla="*/ 0 w 63"/>
                        <a:gd name="T11" fmla="*/ 5 h 16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3"/>
                        <a:gd name="T19" fmla="*/ 0 h 168"/>
                        <a:gd name="T20" fmla="*/ 63 w 63"/>
                        <a:gd name="T21" fmla="*/ 168 h 16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3" h="168">
                          <a:moveTo>
                            <a:pt x="0" y="168"/>
                          </a:moveTo>
                          <a:lnTo>
                            <a:pt x="63" y="168"/>
                          </a:lnTo>
                          <a:lnTo>
                            <a:pt x="63" y="0"/>
                          </a:lnTo>
                          <a:lnTo>
                            <a:pt x="0" y="0"/>
                          </a:lnTo>
                          <a:lnTo>
                            <a:pt x="0" y="16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63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778" y="1789"/>
                      <a:ext cx="39" cy="474"/>
                    </a:xfrm>
                    <a:custGeom>
                      <a:avLst/>
                      <a:gdLst>
                        <a:gd name="T0" fmla="*/ 0 w 78"/>
                        <a:gd name="T1" fmla="*/ 30 h 948"/>
                        <a:gd name="T2" fmla="*/ 2 w 78"/>
                        <a:gd name="T3" fmla="*/ 30 h 948"/>
                        <a:gd name="T4" fmla="*/ 2 w 78"/>
                        <a:gd name="T5" fmla="*/ 0 h 948"/>
                        <a:gd name="T6" fmla="*/ 0 w 78"/>
                        <a:gd name="T7" fmla="*/ 0 h 948"/>
                        <a:gd name="T8" fmla="*/ 0 w 78"/>
                        <a:gd name="T9" fmla="*/ 30 h 948"/>
                        <a:gd name="T10" fmla="*/ 0 w 78"/>
                        <a:gd name="T11" fmla="*/ 30 h 94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8"/>
                        <a:gd name="T19" fmla="*/ 0 h 948"/>
                        <a:gd name="T20" fmla="*/ 78 w 78"/>
                        <a:gd name="T21" fmla="*/ 948 h 94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8" h="948">
                          <a:moveTo>
                            <a:pt x="0" y="948"/>
                          </a:moveTo>
                          <a:lnTo>
                            <a:pt x="78" y="948"/>
                          </a:lnTo>
                          <a:lnTo>
                            <a:pt x="78" y="0"/>
                          </a:lnTo>
                          <a:lnTo>
                            <a:pt x="0" y="0"/>
                          </a:lnTo>
                          <a:lnTo>
                            <a:pt x="0" y="9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64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1102" y="2058"/>
                      <a:ext cx="623" cy="38"/>
                    </a:xfrm>
                    <a:custGeom>
                      <a:avLst/>
                      <a:gdLst>
                        <a:gd name="T0" fmla="*/ 0 w 1247"/>
                        <a:gd name="T1" fmla="*/ 2 h 76"/>
                        <a:gd name="T2" fmla="*/ 38 w 1247"/>
                        <a:gd name="T3" fmla="*/ 2 h 76"/>
                        <a:gd name="T4" fmla="*/ 38 w 1247"/>
                        <a:gd name="T5" fmla="*/ 0 h 76"/>
                        <a:gd name="T6" fmla="*/ 0 w 1247"/>
                        <a:gd name="T7" fmla="*/ 0 h 76"/>
                        <a:gd name="T8" fmla="*/ 0 w 1247"/>
                        <a:gd name="T9" fmla="*/ 2 h 76"/>
                        <a:gd name="T10" fmla="*/ 0 w 1247"/>
                        <a:gd name="T11" fmla="*/ 2 h 7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247"/>
                        <a:gd name="T19" fmla="*/ 0 h 76"/>
                        <a:gd name="T20" fmla="*/ 1247 w 1247"/>
                        <a:gd name="T21" fmla="*/ 76 h 7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247" h="76">
                          <a:moveTo>
                            <a:pt x="0" y="76"/>
                          </a:moveTo>
                          <a:lnTo>
                            <a:pt x="1247" y="76"/>
                          </a:lnTo>
                          <a:lnTo>
                            <a:pt x="1247" y="0"/>
                          </a:lnTo>
                          <a:lnTo>
                            <a:pt x="0" y="0"/>
                          </a:lnTo>
                          <a:lnTo>
                            <a:pt x="0" y="7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65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1119" y="2071"/>
                      <a:ext cx="33" cy="107"/>
                    </a:xfrm>
                    <a:custGeom>
                      <a:avLst/>
                      <a:gdLst>
                        <a:gd name="T0" fmla="*/ 0 w 67"/>
                        <a:gd name="T1" fmla="*/ 7 h 213"/>
                        <a:gd name="T2" fmla="*/ 2 w 67"/>
                        <a:gd name="T3" fmla="*/ 7 h 213"/>
                        <a:gd name="T4" fmla="*/ 2 w 67"/>
                        <a:gd name="T5" fmla="*/ 0 h 213"/>
                        <a:gd name="T6" fmla="*/ 0 w 67"/>
                        <a:gd name="T7" fmla="*/ 0 h 213"/>
                        <a:gd name="T8" fmla="*/ 0 w 67"/>
                        <a:gd name="T9" fmla="*/ 7 h 213"/>
                        <a:gd name="T10" fmla="*/ 0 w 67"/>
                        <a:gd name="T11" fmla="*/ 7 h 2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7"/>
                        <a:gd name="T19" fmla="*/ 0 h 213"/>
                        <a:gd name="T20" fmla="*/ 67 w 67"/>
                        <a:gd name="T21" fmla="*/ 213 h 2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7" h="213">
                          <a:moveTo>
                            <a:pt x="0" y="213"/>
                          </a:moveTo>
                          <a:lnTo>
                            <a:pt x="67" y="213"/>
                          </a:lnTo>
                          <a:lnTo>
                            <a:pt x="67" y="0"/>
                          </a:lnTo>
                          <a:lnTo>
                            <a:pt x="0" y="0"/>
                          </a:lnTo>
                          <a:lnTo>
                            <a:pt x="0" y="21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66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1711" y="2069"/>
                      <a:ext cx="24" cy="118"/>
                    </a:xfrm>
                    <a:custGeom>
                      <a:avLst/>
                      <a:gdLst>
                        <a:gd name="T0" fmla="*/ 0 w 47"/>
                        <a:gd name="T1" fmla="*/ 7 h 236"/>
                        <a:gd name="T2" fmla="*/ 2 w 47"/>
                        <a:gd name="T3" fmla="*/ 7 h 236"/>
                        <a:gd name="T4" fmla="*/ 2 w 47"/>
                        <a:gd name="T5" fmla="*/ 0 h 236"/>
                        <a:gd name="T6" fmla="*/ 0 w 47"/>
                        <a:gd name="T7" fmla="*/ 0 h 236"/>
                        <a:gd name="T8" fmla="*/ 0 w 47"/>
                        <a:gd name="T9" fmla="*/ 7 h 236"/>
                        <a:gd name="T10" fmla="*/ 0 w 47"/>
                        <a:gd name="T11" fmla="*/ 7 h 23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7"/>
                        <a:gd name="T19" fmla="*/ 0 h 236"/>
                        <a:gd name="T20" fmla="*/ 47 w 47"/>
                        <a:gd name="T21" fmla="*/ 236 h 2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7" h="236">
                          <a:moveTo>
                            <a:pt x="0" y="236"/>
                          </a:moveTo>
                          <a:lnTo>
                            <a:pt x="47" y="236"/>
                          </a:lnTo>
                          <a:lnTo>
                            <a:pt x="47" y="0"/>
                          </a:lnTo>
                          <a:lnTo>
                            <a:pt x="0" y="0"/>
                          </a:lnTo>
                          <a:lnTo>
                            <a:pt x="0" y="23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67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778" y="2253"/>
                      <a:ext cx="160" cy="36"/>
                    </a:xfrm>
                    <a:custGeom>
                      <a:avLst/>
                      <a:gdLst>
                        <a:gd name="T0" fmla="*/ 0 w 319"/>
                        <a:gd name="T1" fmla="*/ 2 h 73"/>
                        <a:gd name="T2" fmla="*/ 10 w 319"/>
                        <a:gd name="T3" fmla="*/ 2 h 73"/>
                        <a:gd name="T4" fmla="*/ 10 w 319"/>
                        <a:gd name="T5" fmla="*/ 0 h 73"/>
                        <a:gd name="T6" fmla="*/ 0 w 319"/>
                        <a:gd name="T7" fmla="*/ 0 h 73"/>
                        <a:gd name="T8" fmla="*/ 0 w 319"/>
                        <a:gd name="T9" fmla="*/ 2 h 73"/>
                        <a:gd name="T10" fmla="*/ 0 w 319"/>
                        <a:gd name="T11" fmla="*/ 2 h 7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19"/>
                        <a:gd name="T19" fmla="*/ 0 h 73"/>
                        <a:gd name="T20" fmla="*/ 319 w 319"/>
                        <a:gd name="T21" fmla="*/ 73 h 7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19" h="73">
                          <a:moveTo>
                            <a:pt x="0" y="73"/>
                          </a:moveTo>
                          <a:lnTo>
                            <a:pt x="319" y="73"/>
                          </a:lnTo>
                          <a:lnTo>
                            <a:pt x="319" y="0"/>
                          </a:lnTo>
                          <a:lnTo>
                            <a:pt x="0" y="0"/>
                          </a:lnTo>
                          <a:lnTo>
                            <a:pt x="0" y="7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68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2322" y="2480"/>
                      <a:ext cx="236" cy="24"/>
                    </a:xfrm>
                    <a:custGeom>
                      <a:avLst/>
                      <a:gdLst>
                        <a:gd name="T0" fmla="*/ 0 w 471"/>
                        <a:gd name="T1" fmla="*/ 2 h 47"/>
                        <a:gd name="T2" fmla="*/ 15 w 471"/>
                        <a:gd name="T3" fmla="*/ 2 h 47"/>
                        <a:gd name="T4" fmla="*/ 15 w 471"/>
                        <a:gd name="T5" fmla="*/ 0 h 47"/>
                        <a:gd name="T6" fmla="*/ 0 w 471"/>
                        <a:gd name="T7" fmla="*/ 0 h 47"/>
                        <a:gd name="T8" fmla="*/ 0 w 471"/>
                        <a:gd name="T9" fmla="*/ 2 h 47"/>
                        <a:gd name="T10" fmla="*/ 0 w 471"/>
                        <a:gd name="T11" fmla="*/ 2 h 4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71"/>
                        <a:gd name="T19" fmla="*/ 0 h 47"/>
                        <a:gd name="T20" fmla="*/ 471 w 471"/>
                        <a:gd name="T21" fmla="*/ 47 h 4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71" h="47">
                          <a:moveTo>
                            <a:pt x="0" y="47"/>
                          </a:moveTo>
                          <a:lnTo>
                            <a:pt x="471" y="47"/>
                          </a:lnTo>
                          <a:lnTo>
                            <a:pt x="471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69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2336" y="2529"/>
                      <a:ext cx="220" cy="22"/>
                    </a:xfrm>
                    <a:custGeom>
                      <a:avLst/>
                      <a:gdLst>
                        <a:gd name="T0" fmla="*/ 0 w 439"/>
                        <a:gd name="T1" fmla="*/ 1 h 44"/>
                        <a:gd name="T2" fmla="*/ 14 w 439"/>
                        <a:gd name="T3" fmla="*/ 1 h 44"/>
                        <a:gd name="T4" fmla="*/ 14 w 439"/>
                        <a:gd name="T5" fmla="*/ 0 h 44"/>
                        <a:gd name="T6" fmla="*/ 0 w 439"/>
                        <a:gd name="T7" fmla="*/ 0 h 44"/>
                        <a:gd name="T8" fmla="*/ 0 w 439"/>
                        <a:gd name="T9" fmla="*/ 1 h 44"/>
                        <a:gd name="T10" fmla="*/ 0 w 439"/>
                        <a:gd name="T11" fmla="*/ 1 h 4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39"/>
                        <a:gd name="T19" fmla="*/ 0 h 44"/>
                        <a:gd name="T20" fmla="*/ 439 w 439"/>
                        <a:gd name="T21" fmla="*/ 44 h 4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39" h="44">
                          <a:moveTo>
                            <a:pt x="0" y="44"/>
                          </a:moveTo>
                          <a:lnTo>
                            <a:pt x="439" y="44"/>
                          </a:lnTo>
                          <a:lnTo>
                            <a:pt x="439" y="0"/>
                          </a:lnTo>
                          <a:lnTo>
                            <a:pt x="0" y="0"/>
                          </a:lnTo>
                          <a:lnTo>
                            <a:pt x="0" y="4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70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2370" y="2573"/>
                      <a:ext cx="256" cy="25"/>
                    </a:xfrm>
                    <a:custGeom>
                      <a:avLst/>
                      <a:gdLst>
                        <a:gd name="T0" fmla="*/ 0 w 513"/>
                        <a:gd name="T1" fmla="*/ 2 h 49"/>
                        <a:gd name="T2" fmla="*/ 16 w 513"/>
                        <a:gd name="T3" fmla="*/ 2 h 49"/>
                        <a:gd name="T4" fmla="*/ 16 w 513"/>
                        <a:gd name="T5" fmla="*/ 0 h 49"/>
                        <a:gd name="T6" fmla="*/ 0 w 513"/>
                        <a:gd name="T7" fmla="*/ 0 h 49"/>
                        <a:gd name="T8" fmla="*/ 0 w 513"/>
                        <a:gd name="T9" fmla="*/ 2 h 49"/>
                        <a:gd name="T10" fmla="*/ 0 w 513"/>
                        <a:gd name="T11" fmla="*/ 2 h 4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13"/>
                        <a:gd name="T19" fmla="*/ 0 h 49"/>
                        <a:gd name="T20" fmla="*/ 513 w 513"/>
                        <a:gd name="T21" fmla="*/ 49 h 4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13" h="49">
                          <a:moveTo>
                            <a:pt x="0" y="49"/>
                          </a:moveTo>
                          <a:lnTo>
                            <a:pt x="513" y="49"/>
                          </a:lnTo>
                          <a:lnTo>
                            <a:pt x="513" y="0"/>
                          </a:lnTo>
                          <a:lnTo>
                            <a:pt x="0" y="0"/>
                          </a:lnTo>
                          <a:lnTo>
                            <a:pt x="0" y="4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71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2366" y="2620"/>
                      <a:ext cx="261" cy="28"/>
                    </a:xfrm>
                    <a:custGeom>
                      <a:avLst/>
                      <a:gdLst>
                        <a:gd name="T0" fmla="*/ 0 w 523"/>
                        <a:gd name="T1" fmla="*/ 2 h 55"/>
                        <a:gd name="T2" fmla="*/ 16 w 523"/>
                        <a:gd name="T3" fmla="*/ 2 h 55"/>
                        <a:gd name="T4" fmla="*/ 16 w 523"/>
                        <a:gd name="T5" fmla="*/ 0 h 55"/>
                        <a:gd name="T6" fmla="*/ 0 w 523"/>
                        <a:gd name="T7" fmla="*/ 0 h 55"/>
                        <a:gd name="T8" fmla="*/ 0 w 523"/>
                        <a:gd name="T9" fmla="*/ 2 h 55"/>
                        <a:gd name="T10" fmla="*/ 0 w 523"/>
                        <a:gd name="T11" fmla="*/ 2 h 5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23"/>
                        <a:gd name="T19" fmla="*/ 0 h 55"/>
                        <a:gd name="T20" fmla="*/ 523 w 523"/>
                        <a:gd name="T21" fmla="*/ 55 h 5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23" h="55">
                          <a:moveTo>
                            <a:pt x="0" y="55"/>
                          </a:moveTo>
                          <a:lnTo>
                            <a:pt x="523" y="55"/>
                          </a:lnTo>
                          <a:lnTo>
                            <a:pt x="523" y="0"/>
                          </a:lnTo>
                          <a:lnTo>
                            <a:pt x="0" y="0"/>
                          </a:lnTo>
                          <a:lnTo>
                            <a:pt x="0" y="5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72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2419" y="2417"/>
                      <a:ext cx="151" cy="70"/>
                    </a:xfrm>
                    <a:custGeom>
                      <a:avLst/>
                      <a:gdLst>
                        <a:gd name="T0" fmla="*/ 1 w 302"/>
                        <a:gd name="T1" fmla="*/ 0 h 141"/>
                        <a:gd name="T2" fmla="*/ 9 w 302"/>
                        <a:gd name="T3" fmla="*/ 3 h 141"/>
                        <a:gd name="T4" fmla="*/ 7 w 302"/>
                        <a:gd name="T5" fmla="*/ 4 h 141"/>
                        <a:gd name="T6" fmla="*/ 0 w 302"/>
                        <a:gd name="T7" fmla="*/ 0 h 141"/>
                        <a:gd name="T8" fmla="*/ 1 w 302"/>
                        <a:gd name="T9" fmla="*/ 0 h 141"/>
                        <a:gd name="T10" fmla="*/ 1 w 302"/>
                        <a:gd name="T11" fmla="*/ 0 h 14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02"/>
                        <a:gd name="T19" fmla="*/ 0 h 141"/>
                        <a:gd name="T20" fmla="*/ 302 w 302"/>
                        <a:gd name="T21" fmla="*/ 141 h 14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02" h="141">
                          <a:moveTo>
                            <a:pt x="63" y="0"/>
                          </a:moveTo>
                          <a:lnTo>
                            <a:pt x="302" y="112"/>
                          </a:lnTo>
                          <a:lnTo>
                            <a:pt x="247" y="141"/>
                          </a:lnTo>
                          <a:lnTo>
                            <a:pt x="0" y="31"/>
                          </a:lnTo>
                          <a:lnTo>
                            <a:pt x="6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73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2245" y="2536"/>
                      <a:ext cx="131" cy="112"/>
                    </a:xfrm>
                    <a:custGeom>
                      <a:avLst/>
                      <a:gdLst>
                        <a:gd name="T0" fmla="*/ 1 w 262"/>
                        <a:gd name="T1" fmla="*/ 0 h 224"/>
                        <a:gd name="T2" fmla="*/ 8 w 262"/>
                        <a:gd name="T3" fmla="*/ 6 h 224"/>
                        <a:gd name="T4" fmla="*/ 8 w 262"/>
                        <a:gd name="T5" fmla="*/ 7 h 224"/>
                        <a:gd name="T6" fmla="*/ 7 w 262"/>
                        <a:gd name="T7" fmla="*/ 7 h 224"/>
                        <a:gd name="T8" fmla="*/ 0 w 262"/>
                        <a:gd name="T9" fmla="*/ 1 h 224"/>
                        <a:gd name="T10" fmla="*/ 1 w 262"/>
                        <a:gd name="T11" fmla="*/ 0 h 224"/>
                        <a:gd name="T12" fmla="*/ 1 w 262"/>
                        <a:gd name="T13" fmla="*/ 0 h 22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62"/>
                        <a:gd name="T22" fmla="*/ 0 h 224"/>
                        <a:gd name="T23" fmla="*/ 262 w 262"/>
                        <a:gd name="T24" fmla="*/ 224 h 22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62" h="224">
                          <a:moveTo>
                            <a:pt x="40" y="0"/>
                          </a:moveTo>
                          <a:lnTo>
                            <a:pt x="259" y="173"/>
                          </a:lnTo>
                          <a:lnTo>
                            <a:pt x="262" y="218"/>
                          </a:lnTo>
                          <a:lnTo>
                            <a:pt x="241" y="224"/>
                          </a:lnTo>
                          <a:lnTo>
                            <a:pt x="0" y="32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74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2313" y="2483"/>
                      <a:ext cx="77" cy="160"/>
                    </a:xfrm>
                    <a:custGeom>
                      <a:avLst/>
                      <a:gdLst>
                        <a:gd name="T0" fmla="*/ 2 w 154"/>
                        <a:gd name="T1" fmla="*/ 9 h 322"/>
                        <a:gd name="T2" fmla="*/ 3 w 154"/>
                        <a:gd name="T3" fmla="*/ 6 h 322"/>
                        <a:gd name="T4" fmla="*/ 1 w 154"/>
                        <a:gd name="T5" fmla="*/ 4 h 322"/>
                        <a:gd name="T6" fmla="*/ 0 w 154"/>
                        <a:gd name="T7" fmla="*/ 0 h 322"/>
                        <a:gd name="T8" fmla="*/ 1 w 154"/>
                        <a:gd name="T9" fmla="*/ 0 h 322"/>
                        <a:gd name="T10" fmla="*/ 1 w 154"/>
                        <a:gd name="T11" fmla="*/ 3 h 322"/>
                        <a:gd name="T12" fmla="*/ 5 w 154"/>
                        <a:gd name="T13" fmla="*/ 5 h 322"/>
                        <a:gd name="T14" fmla="*/ 5 w 154"/>
                        <a:gd name="T15" fmla="*/ 10 h 322"/>
                        <a:gd name="T16" fmla="*/ 2 w 154"/>
                        <a:gd name="T17" fmla="*/ 9 h 322"/>
                        <a:gd name="T18" fmla="*/ 2 w 154"/>
                        <a:gd name="T19" fmla="*/ 9 h 32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54"/>
                        <a:gd name="T31" fmla="*/ 0 h 322"/>
                        <a:gd name="T32" fmla="*/ 154 w 154"/>
                        <a:gd name="T33" fmla="*/ 322 h 32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54" h="322">
                          <a:moveTo>
                            <a:pt x="95" y="320"/>
                          </a:moveTo>
                          <a:lnTo>
                            <a:pt x="101" y="209"/>
                          </a:lnTo>
                          <a:lnTo>
                            <a:pt x="2" y="133"/>
                          </a:lnTo>
                          <a:lnTo>
                            <a:pt x="0" y="0"/>
                          </a:lnTo>
                          <a:lnTo>
                            <a:pt x="53" y="12"/>
                          </a:lnTo>
                          <a:lnTo>
                            <a:pt x="53" y="114"/>
                          </a:lnTo>
                          <a:lnTo>
                            <a:pt x="154" y="181"/>
                          </a:lnTo>
                          <a:lnTo>
                            <a:pt x="154" y="322"/>
                          </a:lnTo>
                          <a:lnTo>
                            <a:pt x="95" y="3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75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2541" y="2473"/>
                      <a:ext cx="92" cy="176"/>
                    </a:xfrm>
                    <a:custGeom>
                      <a:avLst/>
                      <a:gdLst>
                        <a:gd name="T0" fmla="*/ 4 w 185"/>
                        <a:gd name="T1" fmla="*/ 11 h 352"/>
                        <a:gd name="T2" fmla="*/ 4 w 185"/>
                        <a:gd name="T3" fmla="*/ 6 h 352"/>
                        <a:gd name="T4" fmla="*/ 0 w 185"/>
                        <a:gd name="T5" fmla="*/ 5 h 352"/>
                        <a:gd name="T6" fmla="*/ 0 w 185"/>
                        <a:gd name="T7" fmla="*/ 1 h 352"/>
                        <a:gd name="T8" fmla="*/ 1 w 185"/>
                        <a:gd name="T9" fmla="*/ 0 h 352"/>
                        <a:gd name="T10" fmla="*/ 1 w 185"/>
                        <a:gd name="T11" fmla="*/ 3 h 352"/>
                        <a:gd name="T12" fmla="*/ 5 w 185"/>
                        <a:gd name="T13" fmla="*/ 6 h 352"/>
                        <a:gd name="T14" fmla="*/ 5 w 185"/>
                        <a:gd name="T15" fmla="*/ 11 h 352"/>
                        <a:gd name="T16" fmla="*/ 4 w 185"/>
                        <a:gd name="T17" fmla="*/ 11 h 352"/>
                        <a:gd name="T18" fmla="*/ 4 w 185"/>
                        <a:gd name="T19" fmla="*/ 11 h 35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85"/>
                        <a:gd name="T31" fmla="*/ 0 h 352"/>
                        <a:gd name="T32" fmla="*/ 185 w 185"/>
                        <a:gd name="T33" fmla="*/ 352 h 35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85" h="352">
                          <a:moveTo>
                            <a:pt x="133" y="348"/>
                          </a:moveTo>
                          <a:lnTo>
                            <a:pt x="133" y="219"/>
                          </a:lnTo>
                          <a:lnTo>
                            <a:pt x="0" y="150"/>
                          </a:lnTo>
                          <a:lnTo>
                            <a:pt x="6" y="14"/>
                          </a:lnTo>
                          <a:lnTo>
                            <a:pt x="59" y="0"/>
                          </a:lnTo>
                          <a:lnTo>
                            <a:pt x="53" y="124"/>
                          </a:lnTo>
                          <a:lnTo>
                            <a:pt x="185" y="196"/>
                          </a:lnTo>
                          <a:lnTo>
                            <a:pt x="185" y="352"/>
                          </a:lnTo>
                          <a:lnTo>
                            <a:pt x="133" y="3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76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2279" y="2091"/>
                      <a:ext cx="165" cy="324"/>
                    </a:xfrm>
                    <a:custGeom>
                      <a:avLst/>
                      <a:gdLst>
                        <a:gd name="T0" fmla="*/ 0 w 329"/>
                        <a:gd name="T1" fmla="*/ 20 h 648"/>
                        <a:gd name="T2" fmla="*/ 11 w 329"/>
                        <a:gd name="T3" fmla="*/ 20 h 648"/>
                        <a:gd name="T4" fmla="*/ 11 w 329"/>
                        <a:gd name="T5" fmla="*/ 0 h 648"/>
                        <a:gd name="T6" fmla="*/ 0 w 329"/>
                        <a:gd name="T7" fmla="*/ 0 h 648"/>
                        <a:gd name="T8" fmla="*/ 0 w 329"/>
                        <a:gd name="T9" fmla="*/ 20 h 648"/>
                        <a:gd name="T10" fmla="*/ 0 w 329"/>
                        <a:gd name="T11" fmla="*/ 20 h 64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29"/>
                        <a:gd name="T19" fmla="*/ 0 h 648"/>
                        <a:gd name="T20" fmla="*/ 329 w 329"/>
                        <a:gd name="T21" fmla="*/ 648 h 64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29" h="648">
                          <a:moveTo>
                            <a:pt x="0" y="648"/>
                          </a:moveTo>
                          <a:lnTo>
                            <a:pt x="329" y="648"/>
                          </a:lnTo>
                          <a:lnTo>
                            <a:pt x="329" y="0"/>
                          </a:lnTo>
                          <a:lnTo>
                            <a:pt x="0" y="0"/>
                          </a:lnTo>
                          <a:lnTo>
                            <a:pt x="0" y="648"/>
                          </a:lnTo>
                          <a:close/>
                        </a:path>
                      </a:pathLst>
                    </a:custGeom>
                    <a:solidFill>
                      <a:srgbClr val="8A8AA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77" name="Freeform 60"/>
                    <p:cNvSpPr>
                      <a:spLocks/>
                    </p:cNvSpPr>
                    <p:nvPr/>
                  </p:nvSpPr>
                  <p:spPr bwMode="auto">
                    <a:xfrm>
                      <a:off x="2254" y="2436"/>
                      <a:ext cx="91" cy="83"/>
                    </a:xfrm>
                    <a:custGeom>
                      <a:avLst/>
                      <a:gdLst>
                        <a:gd name="T0" fmla="*/ 0 w 183"/>
                        <a:gd name="T1" fmla="*/ 0 h 166"/>
                        <a:gd name="T2" fmla="*/ 5 w 183"/>
                        <a:gd name="T3" fmla="*/ 3 h 166"/>
                        <a:gd name="T4" fmla="*/ 4 w 183"/>
                        <a:gd name="T5" fmla="*/ 5 h 166"/>
                        <a:gd name="T6" fmla="*/ 0 w 183"/>
                        <a:gd name="T7" fmla="*/ 1 h 166"/>
                        <a:gd name="T8" fmla="*/ 0 w 183"/>
                        <a:gd name="T9" fmla="*/ 0 h 166"/>
                        <a:gd name="T10" fmla="*/ 0 w 183"/>
                        <a:gd name="T11" fmla="*/ 0 h 16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83"/>
                        <a:gd name="T19" fmla="*/ 0 h 166"/>
                        <a:gd name="T20" fmla="*/ 183 w 183"/>
                        <a:gd name="T21" fmla="*/ 166 h 16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83" h="166">
                          <a:moveTo>
                            <a:pt x="23" y="0"/>
                          </a:moveTo>
                          <a:lnTo>
                            <a:pt x="183" y="112"/>
                          </a:lnTo>
                          <a:lnTo>
                            <a:pt x="156" y="166"/>
                          </a:lnTo>
                          <a:lnTo>
                            <a:pt x="0" y="50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78" name="Freeform 61"/>
                    <p:cNvSpPr>
                      <a:spLocks/>
                    </p:cNvSpPr>
                    <p:nvPr/>
                  </p:nvSpPr>
                  <p:spPr bwMode="auto">
                    <a:xfrm>
                      <a:off x="1239" y="2069"/>
                      <a:ext cx="34" cy="108"/>
                    </a:xfrm>
                    <a:custGeom>
                      <a:avLst/>
                      <a:gdLst>
                        <a:gd name="T0" fmla="*/ 0 w 66"/>
                        <a:gd name="T1" fmla="*/ 7 h 215"/>
                        <a:gd name="T2" fmla="*/ 3 w 66"/>
                        <a:gd name="T3" fmla="*/ 7 h 215"/>
                        <a:gd name="T4" fmla="*/ 3 w 66"/>
                        <a:gd name="T5" fmla="*/ 0 h 215"/>
                        <a:gd name="T6" fmla="*/ 0 w 66"/>
                        <a:gd name="T7" fmla="*/ 0 h 215"/>
                        <a:gd name="T8" fmla="*/ 0 w 66"/>
                        <a:gd name="T9" fmla="*/ 7 h 215"/>
                        <a:gd name="T10" fmla="*/ 0 w 66"/>
                        <a:gd name="T11" fmla="*/ 7 h 21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6"/>
                        <a:gd name="T19" fmla="*/ 0 h 215"/>
                        <a:gd name="T20" fmla="*/ 66 w 66"/>
                        <a:gd name="T21" fmla="*/ 215 h 21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6" h="215">
                          <a:moveTo>
                            <a:pt x="0" y="215"/>
                          </a:moveTo>
                          <a:lnTo>
                            <a:pt x="66" y="215"/>
                          </a:lnTo>
                          <a:lnTo>
                            <a:pt x="66" y="0"/>
                          </a:lnTo>
                          <a:lnTo>
                            <a:pt x="0" y="0"/>
                          </a:lnTo>
                          <a:lnTo>
                            <a:pt x="0" y="21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79" name="Freeform 62"/>
                    <p:cNvSpPr>
                      <a:spLocks/>
                    </p:cNvSpPr>
                    <p:nvPr/>
                  </p:nvSpPr>
                  <p:spPr bwMode="auto">
                    <a:xfrm>
                      <a:off x="1370" y="2075"/>
                      <a:ext cx="33" cy="107"/>
                    </a:xfrm>
                    <a:custGeom>
                      <a:avLst/>
                      <a:gdLst>
                        <a:gd name="T0" fmla="*/ 0 w 67"/>
                        <a:gd name="T1" fmla="*/ 6 h 215"/>
                        <a:gd name="T2" fmla="*/ 2 w 67"/>
                        <a:gd name="T3" fmla="*/ 6 h 215"/>
                        <a:gd name="T4" fmla="*/ 2 w 67"/>
                        <a:gd name="T5" fmla="*/ 0 h 215"/>
                        <a:gd name="T6" fmla="*/ 0 w 67"/>
                        <a:gd name="T7" fmla="*/ 0 h 215"/>
                        <a:gd name="T8" fmla="*/ 0 w 67"/>
                        <a:gd name="T9" fmla="*/ 6 h 215"/>
                        <a:gd name="T10" fmla="*/ 0 w 67"/>
                        <a:gd name="T11" fmla="*/ 6 h 21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7"/>
                        <a:gd name="T19" fmla="*/ 0 h 215"/>
                        <a:gd name="T20" fmla="*/ 67 w 67"/>
                        <a:gd name="T21" fmla="*/ 215 h 21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7" h="215">
                          <a:moveTo>
                            <a:pt x="0" y="215"/>
                          </a:moveTo>
                          <a:lnTo>
                            <a:pt x="67" y="215"/>
                          </a:lnTo>
                          <a:lnTo>
                            <a:pt x="67" y="0"/>
                          </a:lnTo>
                          <a:lnTo>
                            <a:pt x="0" y="0"/>
                          </a:lnTo>
                          <a:lnTo>
                            <a:pt x="0" y="21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80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1501" y="2080"/>
                      <a:ext cx="33" cy="107"/>
                    </a:xfrm>
                    <a:custGeom>
                      <a:avLst/>
                      <a:gdLst>
                        <a:gd name="T0" fmla="*/ 0 w 66"/>
                        <a:gd name="T1" fmla="*/ 6 h 215"/>
                        <a:gd name="T2" fmla="*/ 2 w 66"/>
                        <a:gd name="T3" fmla="*/ 6 h 215"/>
                        <a:gd name="T4" fmla="*/ 2 w 66"/>
                        <a:gd name="T5" fmla="*/ 0 h 215"/>
                        <a:gd name="T6" fmla="*/ 0 w 66"/>
                        <a:gd name="T7" fmla="*/ 0 h 215"/>
                        <a:gd name="T8" fmla="*/ 0 w 66"/>
                        <a:gd name="T9" fmla="*/ 6 h 215"/>
                        <a:gd name="T10" fmla="*/ 0 w 66"/>
                        <a:gd name="T11" fmla="*/ 6 h 21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6"/>
                        <a:gd name="T19" fmla="*/ 0 h 215"/>
                        <a:gd name="T20" fmla="*/ 66 w 66"/>
                        <a:gd name="T21" fmla="*/ 215 h 21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6" h="215">
                          <a:moveTo>
                            <a:pt x="0" y="215"/>
                          </a:moveTo>
                          <a:lnTo>
                            <a:pt x="66" y="215"/>
                          </a:lnTo>
                          <a:lnTo>
                            <a:pt x="66" y="0"/>
                          </a:lnTo>
                          <a:lnTo>
                            <a:pt x="0" y="0"/>
                          </a:lnTo>
                          <a:lnTo>
                            <a:pt x="0" y="21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81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1631" y="2072"/>
                      <a:ext cx="33" cy="107"/>
                    </a:xfrm>
                    <a:custGeom>
                      <a:avLst/>
                      <a:gdLst>
                        <a:gd name="T0" fmla="*/ 0 w 67"/>
                        <a:gd name="T1" fmla="*/ 7 h 213"/>
                        <a:gd name="T2" fmla="*/ 2 w 67"/>
                        <a:gd name="T3" fmla="*/ 7 h 213"/>
                        <a:gd name="T4" fmla="*/ 2 w 67"/>
                        <a:gd name="T5" fmla="*/ 0 h 213"/>
                        <a:gd name="T6" fmla="*/ 0 w 67"/>
                        <a:gd name="T7" fmla="*/ 0 h 213"/>
                        <a:gd name="T8" fmla="*/ 0 w 67"/>
                        <a:gd name="T9" fmla="*/ 7 h 213"/>
                        <a:gd name="T10" fmla="*/ 0 w 67"/>
                        <a:gd name="T11" fmla="*/ 7 h 2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7"/>
                        <a:gd name="T19" fmla="*/ 0 h 213"/>
                        <a:gd name="T20" fmla="*/ 67 w 67"/>
                        <a:gd name="T21" fmla="*/ 213 h 2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7" h="213">
                          <a:moveTo>
                            <a:pt x="0" y="213"/>
                          </a:moveTo>
                          <a:lnTo>
                            <a:pt x="67" y="213"/>
                          </a:lnTo>
                          <a:lnTo>
                            <a:pt x="67" y="0"/>
                          </a:lnTo>
                          <a:lnTo>
                            <a:pt x="0" y="0"/>
                          </a:lnTo>
                          <a:lnTo>
                            <a:pt x="0" y="21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82" name="Freeform 65"/>
                    <p:cNvSpPr>
                      <a:spLocks/>
                    </p:cNvSpPr>
                    <p:nvPr/>
                  </p:nvSpPr>
                  <p:spPr bwMode="auto">
                    <a:xfrm>
                      <a:off x="830" y="1822"/>
                      <a:ext cx="76" cy="37"/>
                    </a:xfrm>
                    <a:custGeom>
                      <a:avLst/>
                      <a:gdLst>
                        <a:gd name="T0" fmla="*/ 0 w 152"/>
                        <a:gd name="T1" fmla="*/ 2 h 74"/>
                        <a:gd name="T2" fmla="*/ 5 w 152"/>
                        <a:gd name="T3" fmla="*/ 2 h 74"/>
                        <a:gd name="T4" fmla="*/ 5 w 152"/>
                        <a:gd name="T5" fmla="*/ 0 h 74"/>
                        <a:gd name="T6" fmla="*/ 0 w 152"/>
                        <a:gd name="T7" fmla="*/ 0 h 74"/>
                        <a:gd name="T8" fmla="*/ 0 w 152"/>
                        <a:gd name="T9" fmla="*/ 2 h 74"/>
                        <a:gd name="T10" fmla="*/ 0 w 152"/>
                        <a:gd name="T11" fmla="*/ 2 h 7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2"/>
                        <a:gd name="T19" fmla="*/ 0 h 74"/>
                        <a:gd name="T20" fmla="*/ 152 w 152"/>
                        <a:gd name="T21" fmla="*/ 74 h 7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2" h="74">
                          <a:moveTo>
                            <a:pt x="0" y="74"/>
                          </a:moveTo>
                          <a:lnTo>
                            <a:pt x="152" y="74"/>
                          </a:lnTo>
                          <a:lnTo>
                            <a:pt x="152" y="0"/>
                          </a:lnTo>
                          <a:lnTo>
                            <a:pt x="0" y="0"/>
                          </a:lnTo>
                          <a:lnTo>
                            <a:pt x="0" y="7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83" name="Freeform 66"/>
                    <p:cNvSpPr>
                      <a:spLocks/>
                    </p:cNvSpPr>
                    <p:nvPr/>
                  </p:nvSpPr>
                  <p:spPr bwMode="auto">
                    <a:xfrm>
                      <a:off x="828" y="1886"/>
                      <a:ext cx="77" cy="38"/>
                    </a:xfrm>
                    <a:custGeom>
                      <a:avLst/>
                      <a:gdLst>
                        <a:gd name="T0" fmla="*/ 0 w 154"/>
                        <a:gd name="T1" fmla="*/ 2 h 76"/>
                        <a:gd name="T2" fmla="*/ 5 w 154"/>
                        <a:gd name="T3" fmla="*/ 2 h 76"/>
                        <a:gd name="T4" fmla="*/ 5 w 154"/>
                        <a:gd name="T5" fmla="*/ 0 h 76"/>
                        <a:gd name="T6" fmla="*/ 0 w 154"/>
                        <a:gd name="T7" fmla="*/ 0 h 76"/>
                        <a:gd name="T8" fmla="*/ 0 w 154"/>
                        <a:gd name="T9" fmla="*/ 2 h 76"/>
                        <a:gd name="T10" fmla="*/ 0 w 154"/>
                        <a:gd name="T11" fmla="*/ 2 h 7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4"/>
                        <a:gd name="T19" fmla="*/ 0 h 76"/>
                        <a:gd name="T20" fmla="*/ 154 w 154"/>
                        <a:gd name="T21" fmla="*/ 76 h 7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4" h="76">
                          <a:moveTo>
                            <a:pt x="0" y="76"/>
                          </a:moveTo>
                          <a:lnTo>
                            <a:pt x="154" y="76"/>
                          </a:lnTo>
                          <a:lnTo>
                            <a:pt x="154" y="0"/>
                          </a:lnTo>
                          <a:lnTo>
                            <a:pt x="0" y="0"/>
                          </a:lnTo>
                          <a:lnTo>
                            <a:pt x="0" y="7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84" name="Freeform 67"/>
                    <p:cNvSpPr>
                      <a:spLocks/>
                    </p:cNvSpPr>
                    <p:nvPr/>
                  </p:nvSpPr>
                  <p:spPr bwMode="auto">
                    <a:xfrm>
                      <a:off x="828" y="1950"/>
                      <a:ext cx="77" cy="37"/>
                    </a:xfrm>
                    <a:custGeom>
                      <a:avLst/>
                      <a:gdLst>
                        <a:gd name="T0" fmla="*/ 0 w 154"/>
                        <a:gd name="T1" fmla="*/ 2 h 74"/>
                        <a:gd name="T2" fmla="*/ 5 w 154"/>
                        <a:gd name="T3" fmla="*/ 2 h 74"/>
                        <a:gd name="T4" fmla="*/ 5 w 154"/>
                        <a:gd name="T5" fmla="*/ 0 h 74"/>
                        <a:gd name="T6" fmla="*/ 0 w 154"/>
                        <a:gd name="T7" fmla="*/ 0 h 74"/>
                        <a:gd name="T8" fmla="*/ 0 w 154"/>
                        <a:gd name="T9" fmla="*/ 2 h 74"/>
                        <a:gd name="T10" fmla="*/ 0 w 154"/>
                        <a:gd name="T11" fmla="*/ 2 h 7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4"/>
                        <a:gd name="T19" fmla="*/ 0 h 74"/>
                        <a:gd name="T20" fmla="*/ 154 w 154"/>
                        <a:gd name="T21" fmla="*/ 74 h 7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4" h="74">
                          <a:moveTo>
                            <a:pt x="0" y="74"/>
                          </a:moveTo>
                          <a:lnTo>
                            <a:pt x="154" y="74"/>
                          </a:lnTo>
                          <a:lnTo>
                            <a:pt x="154" y="0"/>
                          </a:lnTo>
                          <a:lnTo>
                            <a:pt x="0" y="0"/>
                          </a:lnTo>
                          <a:lnTo>
                            <a:pt x="0" y="7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85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827" y="2015"/>
                      <a:ext cx="77" cy="37"/>
                    </a:xfrm>
                    <a:custGeom>
                      <a:avLst/>
                      <a:gdLst>
                        <a:gd name="T0" fmla="*/ 0 w 154"/>
                        <a:gd name="T1" fmla="*/ 2 h 74"/>
                        <a:gd name="T2" fmla="*/ 5 w 154"/>
                        <a:gd name="T3" fmla="*/ 2 h 74"/>
                        <a:gd name="T4" fmla="*/ 5 w 154"/>
                        <a:gd name="T5" fmla="*/ 0 h 74"/>
                        <a:gd name="T6" fmla="*/ 0 w 154"/>
                        <a:gd name="T7" fmla="*/ 0 h 74"/>
                        <a:gd name="T8" fmla="*/ 0 w 154"/>
                        <a:gd name="T9" fmla="*/ 2 h 74"/>
                        <a:gd name="T10" fmla="*/ 0 w 154"/>
                        <a:gd name="T11" fmla="*/ 2 h 7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4"/>
                        <a:gd name="T19" fmla="*/ 0 h 74"/>
                        <a:gd name="T20" fmla="*/ 154 w 154"/>
                        <a:gd name="T21" fmla="*/ 74 h 7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4" h="74">
                          <a:moveTo>
                            <a:pt x="0" y="74"/>
                          </a:moveTo>
                          <a:lnTo>
                            <a:pt x="154" y="74"/>
                          </a:lnTo>
                          <a:lnTo>
                            <a:pt x="154" y="0"/>
                          </a:lnTo>
                          <a:lnTo>
                            <a:pt x="0" y="0"/>
                          </a:lnTo>
                          <a:lnTo>
                            <a:pt x="0" y="7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86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827" y="2078"/>
                      <a:ext cx="77" cy="39"/>
                    </a:xfrm>
                    <a:custGeom>
                      <a:avLst/>
                      <a:gdLst>
                        <a:gd name="T0" fmla="*/ 0 w 154"/>
                        <a:gd name="T1" fmla="*/ 3 h 77"/>
                        <a:gd name="T2" fmla="*/ 5 w 154"/>
                        <a:gd name="T3" fmla="*/ 3 h 77"/>
                        <a:gd name="T4" fmla="*/ 5 w 154"/>
                        <a:gd name="T5" fmla="*/ 0 h 77"/>
                        <a:gd name="T6" fmla="*/ 0 w 154"/>
                        <a:gd name="T7" fmla="*/ 0 h 77"/>
                        <a:gd name="T8" fmla="*/ 0 w 154"/>
                        <a:gd name="T9" fmla="*/ 3 h 77"/>
                        <a:gd name="T10" fmla="*/ 0 w 154"/>
                        <a:gd name="T11" fmla="*/ 3 h 7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4"/>
                        <a:gd name="T19" fmla="*/ 0 h 77"/>
                        <a:gd name="T20" fmla="*/ 154 w 154"/>
                        <a:gd name="T21" fmla="*/ 77 h 7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4" h="77">
                          <a:moveTo>
                            <a:pt x="0" y="77"/>
                          </a:moveTo>
                          <a:lnTo>
                            <a:pt x="154" y="77"/>
                          </a:lnTo>
                          <a:lnTo>
                            <a:pt x="154" y="0"/>
                          </a:lnTo>
                          <a:lnTo>
                            <a:pt x="0" y="0"/>
                          </a:lnTo>
                          <a:lnTo>
                            <a:pt x="0" y="7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87" name="Freeform 70"/>
                    <p:cNvSpPr>
                      <a:spLocks/>
                    </p:cNvSpPr>
                    <p:nvPr/>
                  </p:nvSpPr>
                  <p:spPr bwMode="auto">
                    <a:xfrm>
                      <a:off x="826" y="2141"/>
                      <a:ext cx="76" cy="39"/>
                    </a:xfrm>
                    <a:custGeom>
                      <a:avLst/>
                      <a:gdLst>
                        <a:gd name="T0" fmla="*/ 0 w 152"/>
                        <a:gd name="T1" fmla="*/ 2 h 78"/>
                        <a:gd name="T2" fmla="*/ 5 w 152"/>
                        <a:gd name="T3" fmla="*/ 2 h 78"/>
                        <a:gd name="T4" fmla="*/ 5 w 152"/>
                        <a:gd name="T5" fmla="*/ 0 h 78"/>
                        <a:gd name="T6" fmla="*/ 0 w 152"/>
                        <a:gd name="T7" fmla="*/ 0 h 78"/>
                        <a:gd name="T8" fmla="*/ 0 w 152"/>
                        <a:gd name="T9" fmla="*/ 2 h 78"/>
                        <a:gd name="T10" fmla="*/ 0 w 152"/>
                        <a:gd name="T11" fmla="*/ 2 h 7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2"/>
                        <a:gd name="T19" fmla="*/ 0 h 78"/>
                        <a:gd name="T20" fmla="*/ 152 w 152"/>
                        <a:gd name="T21" fmla="*/ 78 h 7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2" h="78">
                          <a:moveTo>
                            <a:pt x="0" y="78"/>
                          </a:moveTo>
                          <a:lnTo>
                            <a:pt x="152" y="78"/>
                          </a:lnTo>
                          <a:lnTo>
                            <a:pt x="152" y="0"/>
                          </a:lnTo>
                          <a:lnTo>
                            <a:pt x="0" y="0"/>
                          </a:lnTo>
                          <a:lnTo>
                            <a:pt x="0" y="7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88" name="Freeform 71"/>
                    <p:cNvSpPr>
                      <a:spLocks/>
                    </p:cNvSpPr>
                    <p:nvPr/>
                  </p:nvSpPr>
                  <p:spPr bwMode="auto">
                    <a:xfrm>
                      <a:off x="826" y="2206"/>
                      <a:ext cx="76" cy="39"/>
                    </a:xfrm>
                    <a:custGeom>
                      <a:avLst/>
                      <a:gdLst>
                        <a:gd name="T0" fmla="*/ 0 w 152"/>
                        <a:gd name="T1" fmla="*/ 2 h 78"/>
                        <a:gd name="T2" fmla="*/ 5 w 152"/>
                        <a:gd name="T3" fmla="*/ 2 h 78"/>
                        <a:gd name="T4" fmla="*/ 5 w 152"/>
                        <a:gd name="T5" fmla="*/ 0 h 78"/>
                        <a:gd name="T6" fmla="*/ 0 w 152"/>
                        <a:gd name="T7" fmla="*/ 0 h 78"/>
                        <a:gd name="T8" fmla="*/ 0 w 152"/>
                        <a:gd name="T9" fmla="*/ 2 h 78"/>
                        <a:gd name="T10" fmla="*/ 0 w 152"/>
                        <a:gd name="T11" fmla="*/ 2 h 7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2"/>
                        <a:gd name="T19" fmla="*/ 0 h 78"/>
                        <a:gd name="T20" fmla="*/ 152 w 152"/>
                        <a:gd name="T21" fmla="*/ 78 h 7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2" h="78">
                          <a:moveTo>
                            <a:pt x="0" y="78"/>
                          </a:moveTo>
                          <a:lnTo>
                            <a:pt x="152" y="78"/>
                          </a:lnTo>
                          <a:lnTo>
                            <a:pt x="152" y="0"/>
                          </a:lnTo>
                          <a:lnTo>
                            <a:pt x="0" y="0"/>
                          </a:lnTo>
                          <a:lnTo>
                            <a:pt x="0" y="7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89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2052" y="1964"/>
                      <a:ext cx="75" cy="39"/>
                    </a:xfrm>
                    <a:custGeom>
                      <a:avLst/>
                      <a:gdLst>
                        <a:gd name="T0" fmla="*/ 0 w 150"/>
                        <a:gd name="T1" fmla="*/ 2 h 78"/>
                        <a:gd name="T2" fmla="*/ 5 w 150"/>
                        <a:gd name="T3" fmla="*/ 2 h 78"/>
                        <a:gd name="T4" fmla="*/ 5 w 150"/>
                        <a:gd name="T5" fmla="*/ 0 h 78"/>
                        <a:gd name="T6" fmla="*/ 0 w 150"/>
                        <a:gd name="T7" fmla="*/ 0 h 78"/>
                        <a:gd name="T8" fmla="*/ 0 w 150"/>
                        <a:gd name="T9" fmla="*/ 2 h 78"/>
                        <a:gd name="T10" fmla="*/ 0 w 150"/>
                        <a:gd name="T11" fmla="*/ 2 h 7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0"/>
                        <a:gd name="T19" fmla="*/ 0 h 78"/>
                        <a:gd name="T20" fmla="*/ 150 w 150"/>
                        <a:gd name="T21" fmla="*/ 78 h 7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0" h="78">
                          <a:moveTo>
                            <a:pt x="0" y="78"/>
                          </a:moveTo>
                          <a:lnTo>
                            <a:pt x="150" y="78"/>
                          </a:lnTo>
                          <a:lnTo>
                            <a:pt x="150" y="0"/>
                          </a:lnTo>
                          <a:lnTo>
                            <a:pt x="0" y="0"/>
                          </a:lnTo>
                          <a:lnTo>
                            <a:pt x="0" y="7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90" name="Freeform 73"/>
                    <p:cNvSpPr>
                      <a:spLocks/>
                    </p:cNvSpPr>
                    <p:nvPr/>
                  </p:nvSpPr>
                  <p:spPr bwMode="auto">
                    <a:xfrm>
                      <a:off x="2051" y="2027"/>
                      <a:ext cx="76" cy="38"/>
                    </a:xfrm>
                    <a:custGeom>
                      <a:avLst/>
                      <a:gdLst>
                        <a:gd name="T0" fmla="*/ 0 w 152"/>
                        <a:gd name="T1" fmla="*/ 2 h 76"/>
                        <a:gd name="T2" fmla="*/ 5 w 152"/>
                        <a:gd name="T3" fmla="*/ 2 h 76"/>
                        <a:gd name="T4" fmla="*/ 5 w 152"/>
                        <a:gd name="T5" fmla="*/ 0 h 76"/>
                        <a:gd name="T6" fmla="*/ 0 w 152"/>
                        <a:gd name="T7" fmla="*/ 0 h 76"/>
                        <a:gd name="T8" fmla="*/ 0 w 152"/>
                        <a:gd name="T9" fmla="*/ 2 h 76"/>
                        <a:gd name="T10" fmla="*/ 0 w 152"/>
                        <a:gd name="T11" fmla="*/ 2 h 7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2"/>
                        <a:gd name="T19" fmla="*/ 0 h 76"/>
                        <a:gd name="T20" fmla="*/ 152 w 152"/>
                        <a:gd name="T21" fmla="*/ 76 h 7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2" h="76">
                          <a:moveTo>
                            <a:pt x="0" y="76"/>
                          </a:moveTo>
                          <a:lnTo>
                            <a:pt x="152" y="76"/>
                          </a:lnTo>
                          <a:lnTo>
                            <a:pt x="152" y="0"/>
                          </a:lnTo>
                          <a:lnTo>
                            <a:pt x="0" y="0"/>
                          </a:lnTo>
                          <a:lnTo>
                            <a:pt x="0" y="7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91" name="Freeform 74"/>
                    <p:cNvSpPr>
                      <a:spLocks/>
                    </p:cNvSpPr>
                    <p:nvPr/>
                  </p:nvSpPr>
                  <p:spPr bwMode="auto">
                    <a:xfrm>
                      <a:off x="2051" y="2092"/>
                      <a:ext cx="75" cy="37"/>
                    </a:xfrm>
                    <a:custGeom>
                      <a:avLst/>
                      <a:gdLst>
                        <a:gd name="T0" fmla="*/ 0 w 150"/>
                        <a:gd name="T1" fmla="*/ 2 h 74"/>
                        <a:gd name="T2" fmla="*/ 5 w 150"/>
                        <a:gd name="T3" fmla="*/ 2 h 74"/>
                        <a:gd name="T4" fmla="*/ 5 w 150"/>
                        <a:gd name="T5" fmla="*/ 0 h 74"/>
                        <a:gd name="T6" fmla="*/ 0 w 150"/>
                        <a:gd name="T7" fmla="*/ 0 h 74"/>
                        <a:gd name="T8" fmla="*/ 0 w 150"/>
                        <a:gd name="T9" fmla="*/ 2 h 74"/>
                        <a:gd name="T10" fmla="*/ 0 w 150"/>
                        <a:gd name="T11" fmla="*/ 2 h 7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0"/>
                        <a:gd name="T19" fmla="*/ 0 h 74"/>
                        <a:gd name="T20" fmla="*/ 150 w 150"/>
                        <a:gd name="T21" fmla="*/ 74 h 7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0" h="74">
                          <a:moveTo>
                            <a:pt x="0" y="74"/>
                          </a:moveTo>
                          <a:lnTo>
                            <a:pt x="150" y="74"/>
                          </a:lnTo>
                          <a:lnTo>
                            <a:pt x="150" y="0"/>
                          </a:lnTo>
                          <a:lnTo>
                            <a:pt x="0" y="0"/>
                          </a:lnTo>
                          <a:lnTo>
                            <a:pt x="0" y="7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92" name="Freeform 75"/>
                    <p:cNvSpPr>
                      <a:spLocks/>
                    </p:cNvSpPr>
                    <p:nvPr/>
                  </p:nvSpPr>
                  <p:spPr bwMode="auto">
                    <a:xfrm>
                      <a:off x="2050" y="2157"/>
                      <a:ext cx="76" cy="37"/>
                    </a:xfrm>
                    <a:custGeom>
                      <a:avLst/>
                      <a:gdLst>
                        <a:gd name="T0" fmla="*/ 0 w 152"/>
                        <a:gd name="T1" fmla="*/ 2 h 74"/>
                        <a:gd name="T2" fmla="*/ 5 w 152"/>
                        <a:gd name="T3" fmla="*/ 2 h 74"/>
                        <a:gd name="T4" fmla="*/ 5 w 152"/>
                        <a:gd name="T5" fmla="*/ 0 h 74"/>
                        <a:gd name="T6" fmla="*/ 0 w 152"/>
                        <a:gd name="T7" fmla="*/ 0 h 74"/>
                        <a:gd name="T8" fmla="*/ 0 w 152"/>
                        <a:gd name="T9" fmla="*/ 2 h 74"/>
                        <a:gd name="T10" fmla="*/ 0 w 152"/>
                        <a:gd name="T11" fmla="*/ 2 h 7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2"/>
                        <a:gd name="T19" fmla="*/ 0 h 74"/>
                        <a:gd name="T20" fmla="*/ 152 w 152"/>
                        <a:gd name="T21" fmla="*/ 74 h 7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2" h="74">
                          <a:moveTo>
                            <a:pt x="0" y="74"/>
                          </a:moveTo>
                          <a:lnTo>
                            <a:pt x="152" y="74"/>
                          </a:lnTo>
                          <a:lnTo>
                            <a:pt x="152" y="0"/>
                          </a:lnTo>
                          <a:lnTo>
                            <a:pt x="0" y="0"/>
                          </a:lnTo>
                          <a:lnTo>
                            <a:pt x="0" y="7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93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2050" y="2220"/>
                      <a:ext cx="75" cy="38"/>
                    </a:xfrm>
                    <a:custGeom>
                      <a:avLst/>
                      <a:gdLst>
                        <a:gd name="T0" fmla="*/ 0 w 151"/>
                        <a:gd name="T1" fmla="*/ 2 h 76"/>
                        <a:gd name="T2" fmla="*/ 4 w 151"/>
                        <a:gd name="T3" fmla="*/ 2 h 76"/>
                        <a:gd name="T4" fmla="*/ 4 w 151"/>
                        <a:gd name="T5" fmla="*/ 0 h 76"/>
                        <a:gd name="T6" fmla="*/ 0 w 151"/>
                        <a:gd name="T7" fmla="*/ 0 h 76"/>
                        <a:gd name="T8" fmla="*/ 0 w 151"/>
                        <a:gd name="T9" fmla="*/ 2 h 76"/>
                        <a:gd name="T10" fmla="*/ 0 w 151"/>
                        <a:gd name="T11" fmla="*/ 2 h 7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1"/>
                        <a:gd name="T19" fmla="*/ 0 h 76"/>
                        <a:gd name="T20" fmla="*/ 151 w 151"/>
                        <a:gd name="T21" fmla="*/ 76 h 7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1" h="76">
                          <a:moveTo>
                            <a:pt x="0" y="76"/>
                          </a:moveTo>
                          <a:lnTo>
                            <a:pt x="151" y="76"/>
                          </a:lnTo>
                          <a:lnTo>
                            <a:pt x="151" y="0"/>
                          </a:lnTo>
                          <a:lnTo>
                            <a:pt x="0" y="0"/>
                          </a:lnTo>
                          <a:lnTo>
                            <a:pt x="0" y="7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94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2049" y="2285"/>
                      <a:ext cx="76" cy="37"/>
                    </a:xfrm>
                    <a:custGeom>
                      <a:avLst/>
                      <a:gdLst>
                        <a:gd name="T0" fmla="*/ 0 w 153"/>
                        <a:gd name="T1" fmla="*/ 2 h 74"/>
                        <a:gd name="T2" fmla="*/ 4 w 153"/>
                        <a:gd name="T3" fmla="*/ 2 h 74"/>
                        <a:gd name="T4" fmla="*/ 4 w 153"/>
                        <a:gd name="T5" fmla="*/ 0 h 74"/>
                        <a:gd name="T6" fmla="*/ 0 w 153"/>
                        <a:gd name="T7" fmla="*/ 0 h 74"/>
                        <a:gd name="T8" fmla="*/ 0 w 153"/>
                        <a:gd name="T9" fmla="*/ 2 h 74"/>
                        <a:gd name="T10" fmla="*/ 0 w 153"/>
                        <a:gd name="T11" fmla="*/ 2 h 7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3"/>
                        <a:gd name="T19" fmla="*/ 0 h 74"/>
                        <a:gd name="T20" fmla="*/ 153 w 153"/>
                        <a:gd name="T21" fmla="*/ 74 h 7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3" h="74">
                          <a:moveTo>
                            <a:pt x="0" y="74"/>
                          </a:moveTo>
                          <a:lnTo>
                            <a:pt x="153" y="74"/>
                          </a:lnTo>
                          <a:lnTo>
                            <a:pt x="153" y="0"/>
                          </a:lnTo>
                          <a:lnTo>
                            <a:pt x="0" y="0"/>
                          </a:lnTo>
                          <a:lnTo>
                            <a:pt x="0" y="7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95" name="Freeform 78"/>
                    <p:cNvSpPr>
                      <a:spLocks/>
                    </p:cNvSpPr>
                    <p:nvPr/>
                  </p:nvSpPr>
                  <p:spPr bwMode="auto">
                    <a:xfrm>
                      <a:off x="2050" y="2350"/>
                      <a:ext cx="76" cy="38"/>
                    </a:xfrm>
                    <a:custGeom>
                      <a:avLst/>
                      <a:gdLst>
                        <a:gd name="T0" fmla="*/ 0 w 152"/>
                        <a:gd name="T1" fmla="*/ 2 h 76"/>
                        <a:gd name="T2" fmla="*/ 5 w 152"/>
                        <a:gd name="T3" fmla="*/ 2 h 76"/>
                        <a:gd name="T4" fmla="*/ 5 w 152"/>
                        <a:gd name="T5" fmla="*/ 0 h 76"/>
                        <a:gd name="T6" fmla="*/ 0 w 152"/>
                        <a:gd name="T7" fmla="*/ 0 h 76"/>
                        <a:gd name="T8" fmla="*/ 0 w 152"/>
                        <a:gd name="T9" fmla="*/ 2 h 76"/>
                        <a:gd name="T10" fmla="*/ 0 w 152"/>
                        <a:gd name="T11" fmla="*/ 2 h 7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2"/>
                        <a:gd name="T19" fmla="*/ 0 h 76"/>
                        <a:gd name="T20" fmla="*/ 152 w 152"/>
                        <a:gd name="T21" fmla="*/ 76 h 7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2" h="76">
                          <a:moveTo>
                            <a:pt x="0" y="76"/>
                          </a:moveTo>
                          <a:lnTo>
                            <a:pt x="152" y="76"/>
                          </a:lnTo>
                          <a:lnTo>
                            <a:pt x="152" y="0"/>
                          </a:lnTo>
                          <a:lnTo>
                            <a:pt x="0" y="0"/>
                          </a:lnTo>
                          <a:lnTo>
                            <a:pt x="0" y="7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96" name="Freeform 79"/>
                    <p:cNvSpPr>
                      <a:spLocks/>
                    </p:cNvSpPr>
                    <p:nvPr/>
                  </p:nvSpPr>
                  <p:spPr bwMode="auto">
                    <a:xfrm>
                      <a:off x="2052" y="2413"/>
                      <a:ext cx="75" cy="39"/>
                    </a:xfrm>
                    <a:custGeom>
                      <a:avLst/>
                      <a:gdLst>
                        <a:gd name="T0" fmla="*/ 0 w 150"/>
                        <a:gd name="T1" fmla="*/ 3 h 77"/>
                        <a:gd name="T2" fmla="*/ 5 w 150"/>
                        <a:gd name="T3" fmla="*/ 3 h 77"/>
                        <a:gd name="T4" fmla="*/ 5 w 150"/>
                        <a:gd name="T5" fmla="*/ 0 h 77"/>
                        <a:gd name="T6" fmla="*/ 0 w 150"/>
                        <a:gd name="T7" fmla="*/ 0 h 77"/>
                        <a:gd name="T8" fmla="*/ 0 w 150"/>
                        <a:gd name="T9" fmla="*/ 3 h 77"/>
                        <a:gd name="T10" fmla="*/ 0 w 150"/>
                        <a:gd name="T11" fmla="*/ 3 h 7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0"/>
                        <a:gd name="T19" fmla="*/ 0 h 77"/>
                        <a:gd name="T20" fmla="*/ 150 w 150"/>
                        <a:gd name="T21" fmla="*/ 77 h 7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0" h="77">
                          <a:moveTo>
                            <a:pt x="0" y="77"/>
                          </a:moveTo>
                          <a:lnTo>
                            <a:pt x="150" y="77"/>
                          </a:lnTo>
                          <a:lnTo>
                            <a:pt x="150" y="0"/>
                          </a:lnTo>
                          <a:lnTo>
                            <a:pt x="0" y="0"/>
                          </a:lnTo>
                          <a:lnTo>
                            <a:pt x="0" y="7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97" name="Freeform 80"/>
                    <p:cNvSpPr>
                      <a:spLocks/>
                    </p:cNvSpPr>
                    <p:nvPr/>
                  </p:nvSpPr>
                  <p:spPr bwMode="auto">
                    <a:xfrm>
                      <a:off x="2052" y="2480"/>
                      <a:ext cx="77" cy="39"/>
                    </a:xfrm>
                    <a:custGeom>
                      <a:avLst/>
                      <a:gdLst>
                        <a:gd name="T0" fmla="*/ 0 w 154"/>
                        <a:gd name="T1" fmla="*/ 2 h 78"/>
                        <a:gd name="T2" fmla="*/ 5 w 154"/>
                        <a:gd name="T3" fmla="*/ 2 h 78"/>
                        <a:gd name="T4" fmla="*/ 5 w 154"/>
                        <a:gd name="T5" fmla="*/ 0 h 78"/>
                        <a:gd name="T6" fmla="*/ 0 w 154"/>
                        <a:gd name="T7" fmla="*/ 0 h 78"/>
                        <a:gd name="T8" fmla="*/ 0 w 154"/>
                        <a:gd name="T9" fmla="*/ 2 h 78"/>
                        <a:gd name="T10" fmla="*/ 0 w 154"/>
                        <a:gd name="T11" fmla="*/ 2 h 7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4"/>
                        <a:gd name="T19" fmla="*/ 0 h 78"/>
                        <a:gd name="T20" fmla="*/ 154 w 154"/>
                        <a:gd name="T21" fmla="*/ 78 h 7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4" h="78">
                          <a:moveTo>
                            <a:pt x="0" y="78"/>
                          </a:moveTo>
                          <a:lnTo>
                            <a:pt x="154" y="78"/>
                          </a:lnTo>
                          <a:lnTo>
                            <a:pt x="154" y="0"/>
                          </a:lnTo>
                          <a:lnTo>
                            <a:pt x="0" y="0"/>
                          </a:lnTo>
                          <a:lnTo>
                            <a:pt x="0" y="7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98" name="Freeform 81"/>
                    <p:cNvSpPr>
                      <a:spLocks/>
                    </p:cNvSpPr>
                    <p:nvPr/>
                  </p:nvSpPr>
                  <p:spPr bwMode="auto">
                    <a:xfrm>
                      <a:off x="2286" y="2103"/>
                      <a:ext cx="56" cy="29"/>
                    </a:xfrm>
                    <a:custGeom>
                      <a:avLst/>
                      <a:gdLst>
                        <a:gd name="T0" fmla="*/ 0 w 112"/>
                        <a:gd name="T1" fmla="*/ 2 h 57"/>
                        <a:gd name="T2" fmla="*/ 4 w 112"/>
                        <a:gd name="T3" fmla="*/ 2 h 57"/>
                        <a:gd name="T4" fmla="*/ 4 w 112"/>
                        <a:gd name="T5" fmla="*/ 0 h 57"/>
                        <a:gd name="T6" fmla="*/ 0 w 112"/>
                        <a:gd name="T7" fmla="*/ 0 h 57"/>
                        <a:gd name="T8" fmla="*/ 0 w 112"/>
                        <a:gd name="T9" fmla="*/ 2 h 57"/>
                        <a:gd name="T10" fmla="*/ 0 w 112"/>
                        <a:gd name="T11" fmla="*/ 2 h 5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12"/>
                        <a:gd name="T19" fmla="*/ 0 h 57"/>
                        <a:gd name="T20" fmla="*/ 112 w 112"/>
                        <a:gd name="T21" fmla="*/ 57 h 5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12" h="57">
                          <a:moveTo>
                            <a:pt x="0" y="57"/>
                          </a:moveTo>
                          <a:lnTo>
                            <a:pt x="112" y="57"/>
                          </a:lnTo>
                          <a:lnTo>
                            <a:pt x="112" y="0"/>
                          </a:lnTo>
                          <a:lnTo>
                            <a:pt x="0" y="0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99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2286" y="2147"/>
                      <a:ext cx="57" cy="30"/>
                    </a:xfrm>
                    <a:custGeom>
                      <a:avLst/>
                      <a:gdLst>
                        <a:gd name="T0" fmla="*/ 0 w 114"/>
                        <a:gd name="T1" fmla="*/ 2 h 59"/>
                        <a:gd name="T2" fmla="*/ 4 w 114"/>
                        <a:gd name="T3" fmla="*/ 2 h 59"/>
                        <a:gd name="T4" fmla="*/ 4 w 114"/>
                        <a:gd name="T5" fmla="*/ 0 h 59"/>
                        <a:gd name="T6" fmla="*/ 0 w 114"/>
                        <a:gd name="T7" fmla="*/ 0 h 59"/>
                        <a:gd name="T8" fmla="*/ 0 w 114"/>
                        <a:gd name="T9" fmla="*/ 2 h 59"/>
                        <a:gd name="T10" fmla="*/ 0 w 114"/>
                        <a:gd name="T11" fmla="*/ 2 h 5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14"/>
                        <a:gd name="T19" fmla="*/ 0 h 59"/>
                        <a:gd name="T20" fmla="*/ 114 w 114"/>
                        <a:gd name="T21" fmla="*/ 59 h 5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14" h="59">
                          <a:moveTo>
                            <a:pt x="0" y="59"/>
                          </a:moveTo>
                          <a:lnTo>
                            <a:pt x="114" y="59"/>
                          </a:lnTo>
                          <a:lnTo>
                            <a:pt x="114" y="0"/>
                          </a:lnTo>
                          <a:lnTo>
                            <a:pt x="0" y="0"/>
                          </a:lnTo>
                          <a:lnTo>
                            <a:pt x="0" y="5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00" name="Freeform 83"/>
                    <p:cNvSpPr>
                      <a:spLocks/>
                    </p:cNvSpPr>
                    <p:nvPr/>
                  </p:nvSpPr>
                  <p:spPr bwMode="auto">
                    <a:xfrm>
                      <a:off x="2286" y="2194"/>
                      <a:ext cx="57" cy="28"/>
                    </a:xfrm>
                    <a:custGeom>
                      <a:avLst/>
                      <a:gdLst>
                        <a:gd name="T0" fmla="*/ 0 w 114"/>
                        <a:gd name="T1" fmla="*/ 1 h 57"/>
                        <a:gd name="T2" fmla="*/ 4 w 114"/>
                        <a:gd name="T3" fmla="*/ 1 h 57"/>
                        <a:gd name="T4" fmla="*/ 4 w 114"/>
                        <a:gd name="T5" fmla="*/ 0 h 57"/>
                        <a:gd name="T6" fmla="*/ 0 w 114"/>
                        <a:gd name="T7" fmla="*/ 0 h 57"/>
                        <a:gd name="T8" fmla="*/ 0 w 114"/>
                        <a:gd name="T9" fmla="*/ 1 h 57"/>
                        <a:gd name="T10" fmla="*/ 0 w 114"/>
                        <a:gd name="T11" fmla="*/ 1 h 5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14"/>
                        <a:gd name="T19" fmla="*/ 0 h 57"/>
                        <a:gd name="T20" fmla="*/ 114 w 114"/>
                        <a:gd name="T21" fmla="*/ 57 h 5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14" h="57">
                          <a:moveTo>
                            <a:pt x="0" y="57"/>
                          </a:moveTo>
                          <a:lnTo>
                            <a:pt x="114" y="57"/>
                          </a:lnTo>
                          <a:lnTo>
                            <a:pt x="114" y="0"/>
                          </a:lnTo>
                          <a:lnTo>
                            <a:pt x="0" y="0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01" name="Freeform 84"/>
                    <p:cNvSpPr>
                      <a:spLocks/>
                    </p:cNvSpPr>
                    <p:nvPr/>
                  </p:nvSpPr>
                  <p:spPr bwMode="auto">
                    <a:xfrm>
                      <a:off x="2286" y="2240"/>
                      <a:ext cx="57" cy="28"/>
                    </a:xfrm>
                    <a:custGeom>
                      <a:avLst/>
                      <a:gdLst>
                        <a:gd name="T0" fmla="*/ 0 w 114"/>
                        <a:gd name="T1" fmla="*/ 2 h 55"/>
                        <a:gd name="T2" fmla="*/ 4 w 114"/>
                        <a:gd name="T3" fmla="*/ 2 h 55"/>
                        <a:gd name="T4" fmla="*/ 4 w 114"/>
                        <a:gd name="T5" fmla="*/ 0 h 55"/>
                        <a:gd name="T6" fmla="*/ 0 w 114"/>
                        <a:gd name="T7" fmla="*/ 0 h 55"/>
                        <a:gd name="T8" fmla="*/ 0 w 114"/>
                        <a:gd name="T9" fmla="*/ 2 h 55"/>
                        <a:gd name="T10" fmla="*/ 0 w 114"/>
                        <a:gd name="T11" fmla="*/ 2 h 5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14"/>
                        <a:gd name="T19" fmla="*/ 0 h 55"/>
                        <a:gd name="T20" fmla="*/ 114 w 114"/>
                        <a:gd name="T21" fmla="*/ 55 h 5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14" h="55">
                          <a:moveTo>
                            <a:pt x="0" y="55"/>
                          </a:moveTo>
                          <a:lnTo>
                            <a:pt x="114" y="55"/>
                          </a:lnTo>
                          <a:lnTo>
                            <a:pt x="114" y="0"/>
                          </a:lnTo>
                          <a:lnTo>
                            <a:pt x="0" y="0"/>
                          </a:lnTo>
                          <a:lnTo>
                            <a:pt x="0" y="5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02" name="Freeform 85"/>
                    <p:cNvSpPr>
                      <a:spLocks/>
                    </p:cNvSpPr>
                    <p:nvPr/>
                  </p:nvSpPr>
                  <p:spPr bwMode="auto">
                    <a:xfrm>
                      <a:off x="2286" y="2286"/>
                      <a:ext cx="57" cy="29"/>
                    </a:xfrm>
                    <a:custGeom>
                      <a:avLst/>
                      <a:gdLst>
                        <a:gd name="T0" fmla="*/ 0 w 114"/>
                        <a:gd name="T1" fmla="*/ 1 h 59"/>
                        <a:gd name="T2" fmla="*/ 4 w 114"/>
                        <a:gd name="T3" fmla="*/ 1 h 59"/>
                        <a:gd name="T4" fmla="*/ 4 w 114"/>
                        <a:gd name="T5" fmla="*/ 0 h 59"/>
                        <a:gd name="T6" fmla="*/ 0 w 114"/>
                        <a:gd name="T7" fmla="*/ 0 h 59"/>
                        <a:gd name="T8" fmla="*/ 0 w 114"/>
                        <a:gd name="T9" fmla="*/ 1 h 59"/>
                        <a:gd name="T10" fmla="*/ 0 w 114"/>
                        <a:gd name="T11" fmla="*/ 1 h 5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14"/>
                        <a:gd name="T19" fmla="*/ 0 h 59"/>
                        <a:gd name="T20" fmla="*/ 114 w 114"/>
                        <a:gd name="T21" fmla="*/ 59 h 5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14" h="59">
                          <a:moveTo>
                            <a:pt x="0" y="59"/>
                          </a:moveTo>
                          <a:lnTo>
                            <a:pt x="114" y="59"/>
                          </a:lnTo>
                          <a:lnTo>
                            <a:pt x="114" y="0"/>
                          </a:lnTo>
                          <a:lnTo>
                            <a:pt x="0" y="0"/>
                          </a:lnTo>
                          <a:lnTo>
                            <a:pt x="0" y="5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03" name="Freeform 86"/>
                    <p:cNvSpPr>
                      <a:spLocks/>
                    </p:cNvSpPr>
                    <p:nvPr/>
                  </p:nvSpPr>
                  <p:spPr bwMode="auto">
                    <a:xfrm>
                      <a:off x="2286" y="2332"/>
                      <a:ext cx="57" cy="29"/>
                    </a:xfrm>
                    <a:custGeom>
                      <a:avLst/>
                      <a:gdLst>
                        <a:gd name="T0" fmla="*/ 0 w 114"/>
                        <a:gd name="T1" fmla="*/ 2 h 57"/>
                        <a:gd name="T2" fmla="*/ 4 w 114"/>
                        <a:gd name="T3" fmla="*/ 2 h 57"/>
                        <a:gd name="T4" fmla="*/ 4 w 114"/>
                        <a:gd name="T5" fmla="*/ 0 h 57"/>
                        <a:gd name="T6" fmla="*/ 0 w 114"/>
                        <a:gd name="T7" fmla="*/ 0 h 57"/>
                        <a:gd name="T8" fmla="*/ 0 w 114"/>
                        <a:gd name="T9" fmla="*/ 2 h 57"/>
                        <a:gd name="T10" fmla="*/ 0 w 114"/>
                        <a:gd name="T11" fmla="*/ 2 h 5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14"/>
                        <a:gd name="T19" fmla="*/ 0 h 57"/>
                        <a:gd name="T20" fmla="*/ 114 w 114"/>
                        <a:gd name="T21" fmla="*/ 57 h 5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14" h="57">
                          <a:moveTo>
                            <a:pt x="0" y="57"/>
                          </a:moveTo>
                          <a:lnTo>
                            <a:pt x="114" y="57"/>
                          </a:lnTo>
                          <a:lnTo>
                            <a:pt x="114" y="0"/>
                          </a:lnTo>
                          <a:lnTo>
                            <a:pt x="0" y="0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04" name="Freeform 87"/>
                    <p:cNvSpPr>
                      <a:spLocks/>
                    </p:cNvSpPr>
                    <p:nvPr/>
                  </p:nvSpPr>
                  <p:spPr bwMode="auto">
                    <a:xfrm>
                      <a:off x="2286" y="2378"/>
                      <a:ext cx="56" cy="29"/>
                    </a:xfrm>
                    <a:custGeom>
                      <a:avLst/>
                      <a:gdLst>
                        <a:gd name="T0" fmla="*/ 0 w 112"/>
                        <a:gd name="T1" fmla="*/ 2 h 57"/>
                        <a:gd name="T2" fmla="*/ 4 w 112"/>
                        <a:gd name="T3" fmla="*/ 2 h 57"/>
                        <a:gd name="T4" fmla="*/ 4 w 112"/>
                        <a:gd name="T5" fmla="*/ 0 h 57"/>
                        <a:gd name="T6" fmla="*/ 0 w 112"/>
                        <a:gd name="T7" fmla="*/ 0 h 57"/>
                        <a:gd name="T8" fmla="*/ 0 w 112"/>
                        <a:gd name="T9" fmla="*/ 2 h 57"/>
                        <a:gd name="T10" fmla="*/ 0 w 112"/>
                        <a:gd name="T11" fmla="*/ 2 h 5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12"/>
                        <a:gd name="T19" fmla="*/ 0 h 57"/>
                        <a:gd name="T20" fmla="*/ 112 w 112"/>
                        <a:gd name="T21" fmla="*/ 57 h 5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12" h="57">
                          <a:moveTo>
                            <a:pt x="0" y="57"/>
                          </a:moveTo>
                          <a:lnTo>
                            <a:pt x="112" y="57"/>
                          </a:lnTo>
                          <a:lnTo>
                            <a:pt x="112" y="0"/>
                          </a:lnTo>
                          <a:lnTo>
                            <a:pt x="0" y="0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05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1953" y="1502"/>
                      <a:ext cx="96" cy="40"/>
                    </a:xfrm>
                    <a:custGeom>
                      <a:avLst/>
                      <a:gdLst>
                        <a:gd name="T0" fmla="*/ 2 w 192"/>
                        <a:gd name="T1" fmla="*/ 1 h 79"/>
                        <a:gd name="T2" fmla="*/ 6 w 192"/>
                        <a:gd name="T3" fmla="*/ 0 h 79"/>
                        <a:gd name="T4" fmla="*/ 5 w 192"/>
                        <a:gd name="T5" fmla="*/ 3 h 79"/>
                        <a:gd name="T6" fmla="*/ 0 w 192"/>
                        <a:gd name="T7" fmla="*/ 3 h 79"/>
                        <a:gd name="T8" fmla="*/ 2 w 192"/>
                        <a:gd name="T9" fmla="*/ 1 h 79"/>
                        <a:gd name="T10" fmla="*/ 2 w 192"/>
                        <a:gd name="T11" fmla="*/ 1 h 7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92"/>
                        <a:gd name="T19" fmla="*/ 0 h 79"/>
                        <a:gd name="T20" fmla="*/ 192 w 192"/>
                        <a:gd name="T21" fmla="*/ 79 h 7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92" h="79">
                          <a:moveTo>
                            <a:pt x="42" y="26"/>
                          </a:moveTo>
                          <a:lnTo>
                            <a:pt x="192" y="0"/>
                          </a:lnTo>
                          <a:lnTo>
                            <a:pt x="141" y="68"/>
                          </a:lnTo>
                          <a:lnTo>
                            <a:pt x="0" y="79"/>
                          </a:lnTo>
                          <a:lnTo>
                            <a:pt x="42" y="2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06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1917" y="1555"/>
                      <a:ext cx="92" cy="35"/>
                    </a:xfrm>
                    <a:custGeom>
                      <a:avLst/>
                      <a:gdLst>
                        <a:gd name="T0" fmla="*/ 1 w 185"/>
                        <a:gd name="T1" fmla="*/ 1 h 70"/>
                        <a:gd name="T2" fmla="*/ 5 w 185"/>
                        <a:gd name="T3" fmla="*/ 0 h 70"/>
                        <a:gd name="T4" fmla="*/ 4 w 185"/>
                        <a:gd name="T5" fmla="*/ 2 h 70"/>
                        <a:gd name="T6" fmla="*/ 0 w 185"/>
                        <a:gd name="T7" fmla="*/ 2 h 70"/>
                        <a:gd name="T8" fmla="*/ 1 w 185"/>
                        <a:gd name="T9" fmla="*/ 1 h 70"/>
                        <a:gd name="T10" fmla="*/ 1 w 185"/>
                        <a:gd name="T11" fmla="*/ 1 h 7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85"/>
                        <a:gd name="T19" fmla="*/ 0 h 70"/>
                        <a:gd name="T20" fmla="*/ 185 w 185"/>
                        <a:gd name="T21" fmla="*/ 70 h 7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85" h="70">
                          <a:moveTo>
                            <a:pt x="44" y="15"/>
                          </a:moveTo>
                          <a:lnTo>
                            <a:pt x="185" y="0"/>
                          </a:lnTo>
                          <a:lnTo>
                            <a:pt x="131" y="70"/>
                          </a:lnTo>
                          <a:lnTo>
                            <a:pt x="0" y="70"/>
                          </a:lnTo>
                          <a:lnTo>
                            <a:pt x="44" y="1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07" name="Freeform 90"/>
                    <p:cNvSpPr>
                      <a:spLocks/>
                    </p:cNvSpPr>
                    <p:nvPr/>
                  </p:nvSpPr>
                  <p:spPr bwMode="auto">
                    <a:xfrm>
                      <a:off x="1879" y="1610"/>
                      <a:ext cx="88" cy="36"/>
                    </a:xfrm>
                    <a:custGeom>
                      <a:avLst/>
                      <a:gdLst>
                        <a:gd name="T0" fmla="*/ 1 w 177"/>
                        <a:gd name="T1" fmla="*/ 0 h 72"/>
                        <a:gd name="T2" fmla="*/ 5 w 177"/>
                        <a:gd name="T3" fmla="*/ 0 h 72"/>
                        <a:gd name="T4" fmla="*/ 3 w 177"/>
                        <a:gd name="T5" fmla="*/ 2 h 72"/>
                        <a:gd name="T6" fmla="*/ 0 w 177"/>
                        <a:gd name="T7" fmla="*/ 1 h 72"/>
                        <a:gd name="T8" fmla="*/ 1 w 177"/>
                        <a:gd name="T9" fmla="*/ 0 h 72"/>
                        <a:gd name="T10" fmla="*/ 1 w 177"/>
                        <a:gd name="T11" fmla="*/ 0 h 7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77"/>
                        <a:gd name="T19" fmla="*/ 0 h 72"/>
                        <a:gd name="T20" fmla="*/ 177 w 177"/>
                        <a:gd name="T21" fmla="*/ 72 h 7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77" h="72">
                          <a:moveTo>
                            <a:pt x="46" y="0"/>
                          </a:moveTo>
                          <a:lnTo>
                            <a:pt x="177" y="0"/>
                          </a:lnTo>
                          <a:lnTo>
                            <a:pt x="124" y="72"/>
                          </a:lnTo>
                          <a:lnTo>
                            <a:pt x="0" y="59"/>
                          </a:lnTo>
                          <a:lnTo>
                            <a:pt x="4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08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1844" y="1659"/>
                      <a:ext cx="82" cy="41"/>
                    </a:xfrm>
                    <a:custGeom>
                      <a:avLst/>
                      <a:gdLst>
                        <a:gd name="T0" fmla="*/ 2 w 163"/>
                        <a:gd name="T1" fmla="*/ 0 h 84"/>
                        <a:gd name="T2" fmla="*/ 6 w 163"/>
                        <a:gd name="T3" fmla="*/ 0 h 84"/>
                        <a:gd name="T4" fmla="*/ 4 w 163"/>
                        <a:gd name="T5" fmla="*/ 2 h 84"/>
                        <a:gd name="T6" fmla="*/ 0 w 163"/>
                        <a:gd name="T7" fmla="*/ 1 h 84"/>
                        <a:gd name="T8" fmla="*/ 2 w 163"/>
                        <a:gd name="T9" fmla="*/ 0 h 84"/>
                        <a:gd name="T10" fmla="*/ 2 w 163"/>
                        <a:gd name="T11" fmla="*/ 0 h 8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63"/>
                        <a:gd name="T19" fmla="*/ 0 h 84"/>
                        <a:gd name="T20" fmla="*/ 163 w 163"/>
                        <a:gd name="T21" fmla="*/ 84 h 8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63" h="84">
                          <a:moveTo>
                            <a:pt x="42" y="0"/>
                          </a:moveTo>
                          <a:lnTo>
                            <a:pt x="163" y="17"/>
                          </a:lnTo>
                          <a:lnTo>
                            <a:pt x="116" y="84"/>
                          </a:lnTo>
                          <a:lnTo>
                            <a:pt x="0" y="55"/>
                          </a:lnTo>
                          <a:lnTo>
                            <a:pt x="4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09" name="Freeform 92"/>
                    <p:cNvSpPr>
                      <a:spLocks/>
                    </p:cNvSpPr>
                    <p:nvPr/>
                  </p:nvSpPr>
                  <p:spPr bwMode="auto">
                    <a:xfrm>
                      <a:off x="1805" y="1708"/>
                      <a:ext cx="80" cy="46"/>
                    </a:xfrm>
                    <a:custGeom>
                      <a:avLst/>
                      <a:gdLst>
                        <a:gd name="T0" fmla="*/ 1 w 160"/>
                        <a:gd name="T1" fmla="*/ 0 h 91"/>
                        <a:gd name="T2" fmla="*/ 5 w 160"/>
                        <a:gd name="T3" fmla="*/ 1 h 91"/>
                        <a:gd name="T4" fmla="*/ 3 w 160"/>
                        <a:gd name="T5" fmla="*/ 3 h 91"/>
                        <a:gd name="T6" fmla="*/ 0 w 160"/>
                        <a:gd name="T7" fmla="*/ 2 h 91"/>
                        <a:gd name="T8" fmla="*/ 1 w 160"/>
                        <a:gd name="T9" fmla="*/ 0 h 91"/>
                        <a:gd name="T10" fmla="*/ 1 w 160"/>
                        <a:gd name="T11" fmla="*/ 0 h 9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60"/>
                        <a:gd name="T19" fmla="*/ 0 h 91"/>
                        <a:gd name="T20" fmla="*/ 160 w 160"/>
                        <a:gd name="T21" fmla="*/ 91 h 9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60" h="91">
                          <a:moveTo>
                            <a:pt x="44" y="0"/>
                          </a:moveTo>
                          <a:lnTo>
                            <a:pt x="160" y="29"/>
                          </a:lnTo>
                          <a:lnTo>
                            <a:pt x="114" y="91"/>
                          </a:lnTo>
                          <a:lnTo>
                            <a:pt x="0" y="55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10" name="Freeform 93"/>
                    <p:cNvSpPr>
                      <a:spLocks/>
                    </p:cNvSpPr>
                    <p:nvPr/>
                  </p:nvSpPr>
                  <p:spPr bwMode="auto">
                    <a:xfrm>
                      <a:off x="1770" y="1758"/>
                      <a:ext cx="76" cy="46"/>
                    </a:xfrm>
                    <a:custGeom>
                      <a:avLst/>
                      <a:gdLst>
                        <a:gd name="T0" fmla="*/ 1 w 152"/>
                        <a:gd name="T1" fmla="*/ 0 h 91"/>
                        <a:gd name="T2" fmla="*/ 5 w 152"/>
                        <a:gd name="T3" fmla="*/ 1 h 91"/>
                        <a:gd name="T4" fmla="*/ 3 w 152"/>
                        <a:gd name="T5" fmla="*/ 3 h 91"/>
                        <a:gd name="T6" fmla="*/ 0 w 152"/>
                        <a:gd name="T7" fmla="*/ 2 h 91"/>
                        <a:gd name="T8" fmla="*/ 1 w 152"/>
                        <a:gd name="T9" fmla="*/ 0 h 91"/>
                        <a:gd name="T10" fmla="*/ 1 w 152"/>
                        <a:gd name="T11" fmla="*/ 0 h 9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2"/>
                        <a:gd name="T19" fmla="*/ 0 h 91"/>
                        <a:gd name="T20" fmla="*/ 152 w 152"/>
                        <a:gd name="T21" fmla="*/ 91 h 9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2" h="91">
                          <a:moveTo>
                            <a:pt x="38" y="0"/>
                          </a:moveTo>
                          <a:lnTo>
                            <a:pt x="152" y="32"/>
                          </a:lnTo>
                          <a:lnTo>
                            <a:pt x="112" y="91"/>
                          </a:lnTo>
                          <a:lnTo>
                            <a:pt x="0" y="47"/>
                          </a:lnTo>
                          <a:lnTo>
                            <a:pt x="3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8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1000" y="1824"/>
                    <a:ext cx="2072" cy="1344"/>
                    <a:chOff x="240" y="1824"/>
                    <a:chExt cx="2072" cy="1344"/>
                  </a:xfrm>
                </p:grpSpPr>
                <p:sp>
                  <p:nvSpPr>
                    <p:cNvPr id="449" name="Freeform 95"/>
                    <p:cNvSpPr>
                      <a:spLocks/>
                    </p:cNvSpPr>
                    <p:nvPr/>
                  </p:nvSpPr>
                  <p:spPr bwMode="auto">
                    <a:xfrm flipH="1">
                      <a:off x="240" y="2667"/>
                      <a:ext cx="1728" cy="501"/>
                    </a:xfrm>
                    <a:custGeom>
                      <a:avLst/>
                      <a:gdLst>
                        <a:gd name="T0" fmla="*/ 2 w 4260"/>
                        <a:gd name="T1" fmla="*/ 0 h 1001"/>
                        <a:gd name="T2" fmla="*/ 2 w 4260"/>
                        <a:gd name="T3" fmla="*/ 1 h 1001"/>
                        <a:gd name="T4" fmla="*/ 1 w 4260"/>
                        <a:gd name="T5" fmla="*/ 2 h 1001"/>
                        <a:gd name="T6" fmla="*/ 1 w 4260"/>
                        <a:gd name="T7" fmla="*/ 5 h 1001"/>
                        <a:gd name="T8" fmla="*/ 1 w 4260"/>
                        <a:gd name="T9" fmla="*/ 6 h 1001"/>
                        <a:gd name="T10" fmla="*/ 0 w 4260"/>
                        <a:gd name="T11" fmla="*/ 8 h 1001"/>
                        <a:gd name="T12" fmla="*/ 0 w 4260"/>
                        <a:gd name="T13" fmla="*/ 10 h 1001"/>
                        <a:gd name="T14" fmla="*/ 0 w 4260"/>
                        <a:gd name="T15" fmla="*/ 13 h 1001"/>
                        <a:gd name="T16" fmla="*/ 0 w 4260"/>
                        <a:gd name="T17" fmla="*/ 15 h 1001"/>
                        <a:gd name="T18" fmla="*/ 0 w 4260"/>
                        <a:gd name="T19" fmla="*/ 17 h 1001"/>
                        <a:gd name="T20" fmla="*/ 1 w 4260"/>
                        <a:gd name="T21" fmla="*/ 17 h 1001"/>
                        <a:gd name="T22" fmla="*/ 2 w 4260"/>
                        <a:gd name="T23" fmla="*/ 17 h 1001"/>
                        <a:gd name="T24" fmla="*/ 3 w 4260"/>
                        <a:gd name="T25" fmla="*/ 17 h 1001"/>
                        <a:gd name="T26" fmla="*/ 4 w 4260"/>
                        <a:gd name="T27" fmla="*/ 17 h 1001"/>
                        <a:gd name="T28" fmla="*/ 5 w 4260"/>
                        <a:gd name="T29" fmla="*/ 17 h 1001"/>
                        <a:gd name="T30" fmla="*/ 7 w 4260"/>
                        <a:gd name="T31" fmla="*/ 17 h 1001"/>
                        <a:gd name="T32" fmla="*/ 8 w 4260"/>
                        <a:gd name="T33" fmla="*/ 17 h 1001"/>
                        <a:gd name="T34" fmla="*/ 10 w 4260"/>
                        <a:gd name="T35" fmla="*/ 17 h 1001"/>
                        <a:gd name="T36" fmla="*/ 11 w 4260"/>
                        <a:gd name="T37" fmla="*/ 17 h 1001"/>
                        <a:gd name="T38" fmla="*/ 13 w 4260"/>
                        <a:gd name="T39" fmla="*/ 17 h 1001"/>
                        <a:gd name="T40" fmla="*/ 14 w 4260"/>
                        <a:gd name="T41" fmla="*/ 17 h 1001"/>
                        <a:gd name="T42" fmla="*/ 16 w 4260"/>
                        <a:gd name="T43" fmla="*/ 17 h 1001"/>
                        <a:gd name="T44" fmla="*/ 17 w 4260"/>
                        <a:gd name="T45" fmla="*/ 17 h 1001"/>
                        <a:gd name="T46" fmla="*/ 19 w 4260"/>
                        <a:gd name="T47" fmla="*/ 17 h 1001"/>
                        <a:gd name="T48" fmla="*/ 20 w 4260"/>
                        <a:gd name="T49" fmla="*/ 17 h 1001"/>
                        <a:gd name="T50" fmla="*/ 21 w 4260"/>
                        <a:gd name="T51" fmla="*/ 17 h 1001"/>
                        <a:gd name="T52" fmla="*/ 22 w 4260"/>
                        <a:gd name="T53" fmla="*/ 17 h 1001"/>
                        <a:gd name="T54" fmla="*/ 23 w 4260"/>
                        <a:gd name="T55" fmla="*/ 17 h 1001"/>
                        <a:gd name="T56" fmla="*/ 24 w 4260"/>
                        <a:gd name="T57" fmla="*/ 19 h 1001"/>
                        <a:gd name="T58" fmla="*/ 24 w 4260"/>
                        <a:gd name="T59" fmla="*/ 21 h 1001"/>
                        <a:gd name="T60" fmla="*/ 25 w 4260"/>
                        <a:gd name="T61" fmla="*/ 23 h 1001"/>
                        <a:gd name="T62" fmla="*/ 26 w 4260"/>
                        <a:gd name="T63" fmla="*/ 25 h 1001"/>
                        <a:gd name="T64" fmla="*/ 27 w 4260"/>
                        <a:gd name="T65" fmla="*/ 28 h 1001"/>
                        <a:gd name="T66" fmla="*/ 28 w 4260"/>
                        <a:gd name="T67" fmla="*/ 29 h 1001"/>
                        <a:gd name="T68" fmla="*/ 29 w 4260"/>
                        <a:gd name="T69" fmla="*/ 31 h 1001"/>
                        <a:gd name="T70" fmla="*/ 29 w 4260"/>
                        <a:gd name="T71" fmla="*/ 32 h 1001"/>
                        <a:gd name="T72" fmla="*/ 30 w 4260"/>
                        <a:gd name="T73" fmla="*/ 32 h 1001"/>
                        <a:gd name="T74" fmla="*/ 31 w 4260"/>
                        <a:gd name="T75" fmla="*/ 32 h 1001"/>
                        <a:gd name="T76" fmla="*/ 32 w 4260"/>
                        <a:gd name="T77" fmla="*/ 32 h 1001"/>
                        <a:gd name="T78" fmla="*/ 33 w 4260"/>
                        <a:gd name="T79" fmla="*/ 32 h 1001"/>
                        <a:gd name="T80" fmla="*/ 34 w 4260"/>
                        <a:gd name="T81" fmla="*/ 32 h 1001"/>
                        <a:gd name="T82" fmla="*/ 35 w 4260"/>
                        <a:gd name="T83" fmla="*/ 32 h 1001"/>
                        <a:gd name="T84" fmla="*/ 36 w 4260"/>
                        <a:gd name="T85" fmla="*/ 32 h 1001"/>
                        <a:gd name="T86" fmla="*/ 37 w 4260"/>
                        <a:gd name="T87" fmla="*/ 32 h 1001"/>
                        <a:gd name="T88" fmla="*/ 37 w 4260"/>
                        <a:gd name="T89" fmla="*/ 31 h 1001"/>
                        <a:gd name="T90" fmla="*/ 39 w 4260"/>
                        <a:gd name="T91" fmla="*/ 31 h 1001"/>
                        <a:gd name="T92" fmla="*/ 40 w 4260"/>
                        <a:gd name="T93" fmla="*/ 31 h 1001"/>
                        <a:gd name="T94" fmla="*/ 42 w 4260"/>
                        <a:gd name="T95" fmla="*/ 31 h 1001"/>
                        <a:gd name="T96" fmla="*/ 43 w 4260"/>
                        <a:gd name="T97" fmla="*/ 31 h 1001"/>
                        <a:gd name="T98" fmla="*/ 45 w 4260"/>
                        <a:gd name="T99" fmla="*/ 31 h 1001"/>
                        <a:gd name="T100" fmla="*/ 46 w 4260"/>
                        <a:gd name="T101" fmla="*/ 31 h 1001"/>
                        <a:gd name="T102" fmla="*/ 46 w 4260"/>
                        <a:gd name="T103" fmla="*/ 30 h 1001"/>
                        <a:gd name="T104" fmla="*/ 47 w 4260"/>
                        <a:gd name="T105" fmla="*/ 28 h 1001"/>
                        <a:gd name="T106" fmla="*/ 46 w 4260"/>
                        <a:gd name="T107" fmla="*/ 26 h 1001"/>
                        <a:gd name="T108" fmla="*/ 45 w 4260"/>
                        <a:gd name="T109" fmla="*/ 24 h 1001"/>
                        <a:gd name="T110" fmla="*/ 44 w 4260"/>
                        <a:gd name="T111" fmla="*/ 21 h 1001"/>
                        <a:gd name="T112" fmla="*/ 43 w 4260"/>
                        <a:gd name="T113" fmla="*/ 19 h 1001"/>
                        <a:gd name="T114" fmla="*/ 17 w 4260"/>
                        <a:gd name="T115" fmla="*/ 7 h 1001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w 4260"/>
                        <a:gd name="T175" fmla="*/ 0 h 1001"/>
                        <a:gd name="T176" fmla="*/ 4260 w 4260"/>
                        <a:gd name="T177" fmla="*/ 1001 h 1001"/>
                      </a:gdLst>
                      <a:ahLst/>
                      <a:cxnLst>
                        <a:cxn ang="T116">
                          <a:pos x="T0" y="T1"/>
                        </a:cxn>
                        <a:cxn ang="T117">
                          <a:pos x="T2" y="T3"/>
                        </a:cxn>
                        <a:cxn ang="T118">
                          <a:pos x="T4" y="T5"/>
                        </a:cxn>
                        <a:cxn ang="T119">
                          <a:pos x="T6" y="T7"/>
                        </a:cxn>
                        <a:cxn ang="T120">
                          <a:pos x="T8" y="T9"/>
                        </a:cxn>
                        <a:cxn ang="T121">
                          <a:pos x="T10" y="T11"/>
                        </a:cxn>
                        <a:cxn ang="T122">
                          <a:pos x="T12" y="T13"/>
                        </a:cxn>
                        <a:cxn ang="T123">
                          <a:pos x="T14" y="T15"/>
                        </a:cxn>
                        <a:cxn ang="T124">
                          <a:pos x="T16" y="T17"/>
                        </a:cxn>
                        <a:cxn ang="T125">
                          <a:pos x="T18" y="T19"/>
                        </a:cxn>
                        <a:cxn ang="T126">
                          <a:pos x="T20" y="T21"/>
                        </a:cxn>
                        <a:cxn ang="T127">
                          <a:pos x="T22" y="T23"/>
                        </a:cxn>
                        <a:cxn ang="T128">
                          <a:pos x="T24" y="T25"/>
                        </a:cxn>
                        <a:cxn ang="T129">
                          <a:pos x="T26" y="T27"/>
                        </a:cxn>
                        <a:cxn ang="T130">
                          <a:pos x="T28" y="T29"/>
                        </a:cxn>
                        <a:cxn ang="T131">
                          <a:pos x="T30" y="T31"/>
                        </a:cxn>
                        <a:cxn ang="T132">
                          <a:pos x="T32" y="T33"/>
                        </a:cxn>
                        <a:cxn ang="T133">
                          <a:pos x="T34" y="T35"/>
                        </a:cxn>
                        <a:cxn ang="T134">
                          <a:pos x="T36" y="T37"/>
                        </a:cxn>
                        <a:cxn ang="T135">
                          <a:pos x="T38" y="T39"/>
                        </a:cxn>
                        <a:cxn ang="T136">
                          <a:pos x="T40" y="T41"/>
                        </a:cxn>
                        <a:cxn ang="T137">
                          <a:pos x="T42" y="T43"/>
                        </a:cxn>
                        <a:cxn ang="T138">
                          <a:pos x="T44" y="T45"/>
                        </a:cxn>
                        <a:cxn ang="T139">
                          <a:pos x="T46" y="T47"/>
                        </a:cxn>
                        <a:cxn ang="T140">
                          <a:pos x="T48" y="T49"/>
                        </a:cxn>
                        <a:cxn ang="T141">
                          <a:pos x="T50" y="T51"/>
                        </a:cxn>
                        <a:cxn ang="T142">
                          <a:pos x="T52" y="T53"/>
                        </a:cxn>
                        <a:cxn ang="T143">
                          <a:pos x="T54" y="T55"/>
                        </a:cxn>
                        <a:cxn ang="T144">
                          <a:pos x="T56" y="T57"/>
                        </a:cxn>
                        <a:cxn ang="T145">
                          <a:pos x="T58" y="T59"/>
                        </a:cxn>
                        <a:cxn ang="T146">
                          <a:pos x="T60" y="T61"/>
                        </a:cxn>
                        <a:cxn ang="T147">
                          <a:pos x="T62" y="T63"/>
                        </a:cxn>
                        <a:cxn ang="T148">
                          <a:pos x="T64" y="T65"/>
                        </a:cxn>
                        <a:cxn ang="T149">
                          <a:pos x="T66" y="T67"/>
                        </a:cxn>
                        <a:cxn ang="T150">
                          <a:pos x="T68" y="T69"/>
                        </a:cxn>
                        <a:cxn ang="T151">
                          <a:pos x="T70" y="T71"/>
                        </a:cxn>
                        <a:cxn ang="T152">
                          <a:pos x="T72" y="T73"/>
                        </a:cxn>
                        <a:cxn ang="T153">
                          <a:pos x="T74" y="T75"/>
                        </a:cxn>
                        <a:cxn ang="T154">
                          <a:pos x="T76" y="T77"/>
                        </a:cxn>
                        <a:cxn ang="T155">
                          <a:pos x="T78" y="T79"/>
                        </a:cxn>
                        <a:cxn ang="T156">
                          <a:pos x="T80" y="T81"/>
                        </a:cxn>
                        <a:cxn ang="T157">
                          <a:pos x="T82" y="T83"/>
                        </a:cxn>
                        <a:cxn ang="T158">
                          <a:pos x="T84" y="T85"/>
                        </a:cxn>
                        <a:cxn ang="T159">
                          <a:pos x="T86" y="T87"/>
                        </a:cxn>
                        <a:cxn ang="T160">
                          <a:pos x="T88" y="T89"/>
                        </a:cxn>
                        <a:cxn ang="T161">
                          <a:pos x="T90" y="T91"/>
                        </a:cxn>
                        <a:cxn ang="T162">
                          <a:pos x="T92" y="T93"/>
                        </a:cxn>
                        <a:cxn ang="T163">
                          <a:pos x="T94" y="T95"/>
                        </a:cxn>
                        <a:cxn ang="T164">
                          <a:pos x="T96" y="T97"/>
                        </a:cxn>
                        <a:cxn ang="T165">
                          <a:pos x="T98" y="T99"/>
                        </a:cxn>
                        <a:cxn ang="T166">
                          <a:pos x="T100" y="T101"/>
                        </a:cxn>
                        <a:cxn ang="T167">
                          <a:pos x="T102" y="T103"/>
                        </a:cxn>
                        <a:cxn ang="T168">
                          <a:pos x="T104" y="T105"/>
                        </a:cxn>
                        <a:cxn ang="T169">
                          <a:pos x="T106" y="T107"/>
                        </a:cxn>
                        <a:cxn ang="T170">
                          <a:pos x="T108" y="T109"/>
                        </a:cxn>
                        <a:cxn ang="T171">
                          <a:pos x="T110" y="T111"/>
                        </a:cxn>
                        <a:cxn ang="T172">
                          <a:pos x="T112" y="T113"/>
                        </a:cxn>
                        <a:cxn ang="T173">
                          <a:pos x="T114" y="T115"/>
                        </a:cxn>
                      </a:cxnLst>
                      <a:rect l="T174" t="T175" r="T176" b="T177"/>
                      <a:pathLst>
                        <a:path w="4260" h="1001">
                          <a:moveTo>
                            <a:pt x="274" y="3"/>
                          </a:moveTo>
                          <a:lnTo>
                            <a:pt x="272" y="3"/>
                          </a:lnTo>
                          <a:lnTo>
                            <a:pt x="268" y="3"/>
                          </a:lnTo>
                          <a:lnTo>
                            <a:pt x="259" y="2"/>
                          </a:lnTo>
                          <a:lnTo>
                            <a:pt x="251" y="2"/>
                          </a:lnTo>
                          <a:lnTo>
                            <a:pt x="240" y="0"/>
                          </a:lnTo>
                          <a:lnTo>
                            <a:pt x="228" y="0"/>
                          </a:lnTo>
                          <a:lnTo>
                            <a:pt x="215" y="0"/>
                          </a:lnTo>
                          <a:lnTo>
                            <a:pt x="201" y="2"/>
                          </a:lnTo>
                          <a:lnTo>
                            <a:pt x="188" y="2"/>
                          </a:lnTo>
                          <a:lnTo>
                            <a:pt x="173" y="2"/>
                          </a:lnTo>
                          <a:lnTo>
                            <a:pt x="160" y="3"/>
                          </a:lnTo>
                          <a:lnTo>
                            <a:pt x="150" y="5"/>
                          </a:lnTo>
                          <a:lnTo>
                            <a:pt x="141" y="7"/>
                          </a:lnTo>
                          <a:lnTo>
                            <a:pt x="133" y="11"/>
                          </a:lnTo>
                          <a:lnTo>
                            <a:pt x="127" y="17"/>
                          </a:lnTo>
                          <a:lnTo>
                            <a:pt x="125" y="22"/>
                          </a:lnTo>
                          <a:lnTo>
                            <a:pt x="122" y="28"/>
                          </a:lnTo>
                          <a:lnTo>
                            <a:pt x="118" y="40"/>
                          </a:lnTo>
                          <a:lnTo>
                            <a:pt x="114" y="47"/>
                          </a:lnTo>
                          <a:lnTo>
                            <a:pt x="112" y="59"/>
                          </a:lnTo>
                          <a:lnTo>
                            <a:pt x="108" y="70"/>
                          </a:lnTo>
                          <a:lnTo>
                            <a:pt x="106" y="83"/>
                          </a:lnTo>
                          <a:lnTo>
                            <a:pt x="101" y="95"/>
                          </a:lnTo>
                          <a:lnTo>
                            <a:pt x="95" y="108"/>
                          </a:lnTo>
                          <a:lnTo>
                            <a:pt x="93" y="116"/>
                          </a:lnTo>
                          <a:lnTo>
                            <a:pt x="89" y="123"/>
                          </a:lnTo>
                          <a:lnTo>
                            <a:pt x="87" y="131"/>
                          </a:lnTo>
                          <a:lnTo>
                            <a:pt x="86" y="140"/>
                          </a:lnTo>
                          <a:lnTo>
                            <a:pt x="82" y="148"/>
                          </a:lnTo>
                          <a:lnTo>
                            <a:pt x="80" y="156"/>
                          </a:lnTo>
                          <a:lnTo>
                            <a:pt x="76" y="165"/>
                          </a:lnTo>
                          <a:lnTo>
                            <a:pt x="76" y="173"/>
                          </a:lnTo>
                          <a:lnTo>
                            <a:pt x="72" y="182"/>
                          </a:lnTo>
                          <a:lnTo>
                            <a:pt x="70" y="192"/>
                          </a:lnTo>
                          <a:lnTo>
                            <a:pt x="67" y="199"/>
                          </a:lnTo>
                          <a:lnTo>
                            <a:pt x="65" y="209"/>
                          </a:lnTo>
                          <a:lnTo>
                            <a:pt x="61" y="218"/>
                          </a:lnTo>
                          <a:lnTo>
                            <a:pt x="59" y="228"/>
                          </a:lnTo>
                          <a:lnTo>
                            <a:pt x="55" y="235"/>
                          </a:lnTo>
                          <a:lnTo>
                            <a:pt x="53" y="245"/>
                          </a:lnTo>
                          <a:lnTo>
                            <a:pt x="49" y="252"/>
                          </a:lnTo>
                          <a:lnTo>
                            <a:pt x="48" y="262"/>
                          </a:lnTo>
                          <a:lnTo>
                            <a:pt x="44" y="270"/>
                          </a:lnTo>
                          <a:lnTo>
                            <a:pt x="42" y="279"/>
                          </a:lnTo>
                          <a:lnTo>
                            <a:pt x="38" y="287"/>
                          </a:lnTo>
                          <a:lnTo>
                            <a:pt x="36" y="296"/>
                          </a:lnTo>
                          <a:lnTo>
                            <a:pt x="32" y="306"/>
                          </a:lnTo>
                          <a:lnTo>
                            <a:pt x="30" y="313"/>
                          </a:lnTo>
                          <a:lnTo>
                            <a:pt x="29" y="323"/>
                          </a:lnTo>
                          <a:lnTo>
                            <a:pt x="27" y="330"/>
                          </a:lnTo>
                          <a:lnTo>
                            <a:pt x="23" y="340"/>
                          </a:lnTo>
                          <a:lnTo>
                            <a:pt x="23" y="348"/>
                          </a:lnTo>
                          <a:lnTo>
                            <a:pt x="17" y="363"/>
                          </a:lnTo>
                          <a:lnTo>
                            <a:pt x="11" y="378"/>
                          </a:lnTo>
                          <a:lnTo>
                            <a:pt x="8" y="393"/>
                          </a:lnTo>
                          <a:lnTo>
                            <a:pt x="4" y="408"/>
                          </a:lnTo>
                          <a:lnTo>
                            <a:pt x="0" y="422"/>
                          </a:lnTo>
                          <a:lnTo>
                            <a:pt x="0" y="433"/>
                          </a:lnTo>
                          <a:lnTo>
                            <a:pt x="0" y="444"/>
                          </a:lnTo>
                          <a:lnTo>
                            <a:pt x="0" y="454"/>
                          </a:lnTo>
                          <a:lnTo>
                            <a:pt x="0" y="463"/>
                          </a:lnTo>
                          <a:lnTo>
                            <a:pt x="0" y="475"/>
                          </a:lnTo>
                          <a:lnTo>
                            <a:pt x="0" y="481"/>
                          </a:lnTo>
                          <a:lnTo>
                            <a:pt x="0" y="490"/>
                          </a:lnTo>
                          <a:lnTo>
                            <a:pt x="0" y="503"/>
                          </a:lnTo>
                          <a:lnTo>
                            <a:pt x="10" y="515"/>
                          </a:lnTo>
                          <a:lnTo>
                            <a:pt x="19" y="521"/>
                          </a:lnTo>
                          <a:lnTo>
                            <a:pt x="32" y="526"/>
                          </a:lnTo>
                          <a:lnTo>
                            <a:pt x="42" y="528"/>
                          </a:lnTo>
                          <a:lnTo>
                            <a:pt x="53" y="530"/>
                          </a:lnTo>
                          <a:lnTo>
                            <a:pt x="63" y="530"/>
                          </a:lnTo>
                          <a:lnTo>
                            <a:pt x="76" y="530"/>
                          </a:lnTo>
                          <a:lnTo>
                            <a:pt x="82" y="530"/>
                          </a:lnTo>
                          <a:lnTo>
                            <a:pt x="89" y="530"/>
                          </a:lnTo>
                          <a:lnTo>
                            <a:pt x="97" y="530"/>
                          </a:lnTo>
                          <a:lnTo>
                            <a:pt x="106" y="530"/>
                          </a:lnTo>
                          <a:lnTo>
                            <a:pt x="114" y="530"/>
                          </a:lnTo>
                          <a:lnTo>
                            <a:pt x="124" y="530"/>
                          </a:lnTo>
                          <a:lnTo>
                            <a:pt x="131" y="530"/>
                          </a:lnTo>
                          <a:lnTo>
                            <a:pt x="143" y="530"/>
                          </a:lnTo>
                          <a:lnTo>
                            <a:pt x="152" y="530"/>
                          </a:lnTo>
                          <a:lnTo>
                            <a:pt x="163" y="530"/>
                          </a:lnTo>
                          <a:lnTo>
                            <a:pt x="175" y="530"/>
                          </a:lnTo>
                          <a:lnTo>
                            <a:pt x="188" y="532"/>
                          </a:lnTo>
                          <a:lnTo>
                            <a:pt x="200" y="532"/>
                          </a:lnTo>
                          <a:lnTo>
                            <a:pt x="211" y="532"/>
                          </a:lnTo>
                          <a:lnTo>
                            <a:pt x="224" y="532"/>
                          </a:lnTo>
                          <a:lnTo>
                            <a:pt x="238" y="532"/>
                          </a:lnTo>
                          <a:lnTo>
                            <a:pt x="249" y="532"/>
                          </a:lnTo>
                          <a:lnTo>
                            <a:pt x="262" y="532"/>
                          </a:lnTo>
                          <a:lnTo>
                            <a:pt x="278" y="532"/>
                          </a:lnTo>
                          <a:lnTo>
                            <a:pt x="293" y="532"/>
                          </a:lnTo>
                          <a:lnTo>
                            <a:pt x="306" y="532"/>
                          </a:lnTo>
                          <a:lnTo>
                            <a:pt x="321" y="532"/>
                          </a:lnTo>
                          <a:lnTo>
                            <a:pt x="335" y="532"/>
                          </a:lnTo>
                          <a:lnTo>
                            <a:pt x="352" y="532"/>
                          </a:lnTo>
                          <a:lnTo>
                            <a:pt x="367" y="532"/>
                          </a:lnTo>
                          <a:lnTo>
                            <a:pt x="382" y="532"/>
                          </a:lnTo>
                          <a:lnTo>
                            <a:pt x="399" y="532"/>
                          </a:lnTo>
                          <a:lnTo>
                            <a:pt x="418" y="534"/>
                          </a:lnTo>
                          <a:lnTo>
                            <a:pt x="433" y="532"/>
                          </a:lnTo>
                          <a:lnTo>
                            <a:pt x="449" y="532"/>
                          </a:lnTo>
                          <a:lnTo>
                            <a:pt x="466" y="532"/>
                          </a:lnTo>
                          <a:lnTo>
                            <a:pt x="483" y="532"/>
                          </a:lnTo>
                          <a:lnTo>
                            <a:pt x="502" y="532"/>
                          </a:lnTo>
                          <a:lnTo>
                            <a:pt x="519" y="532"/>
                          </a:lnTo>
                          <a:lnTo>
                            <a:pt x="536" y="532"/>
                          </a:lnTo>
                          <a:lnTo>
                            <a:pt x="555" y="532"/>
                          </a:lnTo>
                          <a:lnTo>
                            <a:pt x="572" y="532"/>
                          </a:lnTo>
                          <a:lnTo>
                            <a:pt x="589" y="532"/>
                          </a:lnTo>
                          <a:lnTo>
                            <a:pt x="608" y="532"/>
                          </a:lnTo>
                          <a:lnTo>
                            <a:pt x="627" y="532"/>
                          </a:lnTo>
                          <a:lnTo>
                            <a:pt x="644" y="532"/>
                          </a:lnTo>
                          <a:lnTo>
                            <a:pt x="663" y="532"/>
                          </a:lnTo>
                          <a:lnTo>
                            <a:pt x="682" y="532"/>
                          </a:lnTo>
                          <a:lnTo>
                            <a:pt x="701" y="532"/>
                          </a:lnTo>
                          <a:lnTo>
                            <a:pt x="719" y="532"/>
                          </a:lnTo>
                          <a:lnTo>
                            <a:pt x="738" y="532"/>
                          </a:lnTo>
                          <a:lnTo>
                            <a:pt x="757" y="532"/>
                          </a:lnTo>
                          <a:lnTo>
                            <a:pt x="776" y="532"/>
                          </a:lnTo>
                          <a:lnTo>
                            <a:pt x="795" y="532"/>
                          </a:lnTo>
                          <a:lnTo>
                            <a:pt x="814" y="532"/>
                          </a:lnTo>
                          <a:lnTo>
                            <a:pt x="831" y="532"/>
                          </a:lnTo>
                          <a:lnTo>
                            <a:pt x="852" y="532"/>
                          </a:lnTo>
                          <a:lnTo>
                            <a:pt x="869" y="532"/>
                          </a:lnTo>
                          <a:lnTo>
                            <a:pt x="890" y="532"/>
                          </a:lnTo>
                          <a:lnTo>
                            <a:pt x="907" y="532"/>
                          </a:lnTo>
                          <a:lnTo>
                            <a:pt x="928" y="532"/>
                          </a:lnTo>
                          <a:lnTo>
                            <a:pt x="945" y="532"/>
                          </a:lnTo>
                          <a:lnTo>
                            <a:pt x="964" y="532"/>
                          </a:lnTo>
                          <a:lnTo>
                            <a:pt x="981" y="532"/>
                          </a:lnTo>
                          <a:lnTo>
                            <a:pt x="1002" y="534"/>
                          </a:lnTo>
                          <a:lnTo>
                            <a:pt x="1019" y="534"/>
                          </a:lnTo>
                          <a:lnTo>
                            <a:pt x="1040" y="534"/>
                          </a:lnTo>
                          <a:lnTo>
                            <a:pt x="1059" y="534"/>
                          </a:lnTo>
                          <a:lnTo>
                            <a:pt x="1080" y="534"/>
                          </a:lnTo>
                          <a:lnTo>
                            <a:pt x="1099" y="534"/>
                          </a:lnTo>
                          <a:lnTo>
                            <a:pt x="1118" y="534"/>
                          </a:lnTo>
                          <a:lnTo>
                            <a:pt x="1141" y="534"/>
                          </a:lnTo>
                          <a:lnTo>
                            <a:pt x="1161" y="534"/>
                          </a:lnTo>
                          <a:lnTo>
                            <a:pt x="1182" y="534"/>
                          </a:lnTo>
                          <a:lnTo>
                            <a:pt x="1201" y="534"/>
                          </a:lnTo>
                          <a:lnTo>
                            <a:pt x="1222" y="534"/>
                          </a:lnTo>
                          <a:lnTo>
                            <a:pt x="1245" y="534"/>
                          </a:lnTo>
                          <a:lnTo>
                            <a:pt x="1266" y="534"/>
                          </a:lnTo>
                          <a:lnTo>
                            <a:pt x="1287" y="534"/>
                          </a:lnTo>
                          <a:lnTo>
                            <a:pt x="1310" y="534"/>
                          </a:lnTo>
                          <a:lnTo>
                            <a:pt x="1331" y="534"/>
                          </a:lnTo>
                          <a:lnTo>
                            <a:pt x="1352" y="534"/>
                          </a:lnTo>
                          <a:lnTo>
                            <a:pt x="1372" y="534"/>
                          </a:lnTo>
                          <a:lnTo>
                            <a:pt x="1393" y="534"/>
                          </a:lnTo>
                          <a:lnTo>
                            <a:pt x="1414" y="534"/>
                          </a:lnTo>
                          <a:lnTo>
                            <a:pt x="1435" y="534"/>
                          </a:lnTo>
                          <a:lnTo>
                            <a:pt x="1456" y="534"/>
                          </a:lnTo>
                          <a:lnTo>
                            <a:pt x="1479" y="534"/>
                          </a:lnTo>
                          <a:lnTo>
                            <a:pt x="1500" y="534"/>
                          </a:lnTo>
                          <a:lnTo>
                            <a:pt x="1519" y="534"/>
                          </a:lnTo>
                          <a:lnTo>
                            <a:pt x="1540" y="534"/>
                          </a:lnTo>
                          <a:lnTo>
                            <a:pt x="1561" y="534"/>
                          </a:lnTo>
                          <a:lnTo>
                            <a:pt x="1582" y="534"/>
                          </a:lnTo>
                          <a:lnTo>
                            <a:pt x="1602" y="534"/>
                          </a:lnTo>
                          <a:lnTo>
                            <a:pt x="1621" y="534"/>
                          </a:lnTo>
                          <a:lnTo>
                            <a:pt x="1642" y="534"/>
                          </a:lnTo>
                          <a:lnTo>
                            <a:pt x="1663" y="534"/>
                          </a:lnTo>
                          <a:lnTo>
                            <a:pt x="1680" y="534"/>
                          </a:lnTo>
                          <a:lnTo>
                            <a:pt x="1699" y="534"/>
                          </a:lnTo>
                          <a:lnTo>
                            <a:pt x="1718" y="534"/>
                          </a:lnTo>
                          <a:lnTo>
                            <a:pt x="1736" y="534"/>
                          </a:lnTo>
                          <a:lnTo>
                            <a:pt x="1753" y="534"/>
                          </a:lnTo>
                          <a:lnTo>
                            <a:pt x="1772" y="534"/>
                          </a:lnTo>
                          <a:lnTo>
                            <a:pt x="1789" y="534"/>
                          </a:lnTo>
                          <a:lnTo>
                            <a:pt x="1808" y="534"/>
                          </a:lnTo>
                          <a:lnTo>
                            <a:pt x="1823" y="534"/>
                          </a:lnTo>
                          <a:lnTo>
                            <a:pt x="1838" y="534"/>
                          </a:lnTo>
                          <a:lnTo>
                            <a:pt x="1855" y="534"/>
                          </a:lnTo>
                          <a:lnTo>
                            <a:pt x="1871" y="534"/>
                          </a:lnTo>
                          <a:lnTo>
                            <a:pt x="1886" y="534"/>
                          </a:lnTo>
                          <a:lnTo>
                            <a:pt x="1899" y="534"/>
                          </a:lnTo>
                          <a:lnTo>
                            <a:pt x="1912" y="534"/>
                          </a:lnTo>
                          <a:lnTo>
                            <a:pt x="1928" y="534"/>
                          </a:lnTo>
                          <a:lnTo>
                            <a:pt x="1939" y="534"/>
                          </a:lnTo>
                          <a:lnTo>
                            <a:pt x="1952" y="534"/>
                          </a:lnTo>
                          <a:lnTo>
                            <a:pt x="1962" y="534"/>
                          </a:lnTo>
                          <a:lnTo>
                            <a:pt x="1973" y="534"/>
                          </a:lnTo>
                          <a:lnTo>
                            <a:pt x="1983" y="534"/>
                          </a:lnTo>
                          <a:lnTo>
                            <a:pt x="1992" y="534"/>
                          </a:lnTo>
                          <a:lnTo>
                            <a:pt x="2002" y="534"/>
                          </a:lnTo>
                          <a:lnTo>
                            <a:pt x="2011" y="534"/>
                          </a:lnTo>
                          <a:lnTo>
                            <a:pt x="2019" y="534"/>
                          </a:lnTo>
                          <a:lnTo>
                            <a:pt x="2026" y="534"/>
                          </a:lnTo>
                          <a:lnTo>
                            <a:pt x="2034" y="534"/>
                          </a:lnTo>
                          <a:lnTo>
                            <a:pt x="2042" y="534"/>
                          </a:lnTo>
                          <a:lnTo>
                            <a:pt x="2049" y="534"/>
                          </a:lnTo>
                          <a:lnTo>
                            <a:pt x="2059" y="534"/>
                          </a:lnTo>
                          <a:lnTo>
                            <a:pt x="2063" y="534"/>
                          </a:lnTo>
                          <a:lnTo>
                            <a:pt x="2070" y="538"/>
                          </a:lnTo>
                          <a:lnTo>
                            <a:pt x="2082" y="541"/>
                          </a:lnTo>
                          <a:lnTo>
                            <a:pt x="2095" y="553"/>
                          </a:lnTo>
                          <a:lnTo>
                            <a:pt x="2108" y="560"/>
                          </a:lnTo>
                          <a:lnTo>
                            <a:pt x="2125" y="574"/>
                          </a:lnTo>
                          <a:lnTo>
                            <a:pt x="2133" y="579"/>
                          </a:lnTo>
                          <a:lnTo>
                            <a:pt x="2142" y="587"/>
                          </a:lnTo>
                          <a:lnTo>
                            <a:pt x="2152" y="597"/>
                          </a:lnTo>
                          <a:lnTo>
                            <a:pt x="2163" y="604"/>
                          </a:lnTo>
                          <a:lnTo>
                            <a:pt x="2173" y="612"/>
                          </a:lnTo>
                          <a:lnTo>
                            <a:pt x="2182" y="619"/>
                          </a:lnTo>
                          <a:lnTo>
                            <a:pt x="2192" y="627"/>
                          </a:lnTo>
                          <a:lnTo>
                            <a:pt x="2205" y="636"/>
                          </a:lnTo>
                          <a:lnTo>
                            <a:pt x="2215" y="646"/>
                          </a:lnTo>
                          <a:lnTo>
                            <a:pt x="2226" y="655"/>
                          </a:lnTo>
                          <a:lnTo>
                            <a:pt x="2239" y="665"/>
                          </a:lnTo>
                          <a:lnTo>
                            <a:pt x="2251" y="676"/>
                          </a:lnTo>
                          <a:lnTo>
                            <a:pt x="2262" y="686"/>
                          </a:lnTo>
                          <a:lnTo>
                            <a:pt x="2274" y="697"/>
                          </a:lnTo>
                          <a:lnTo>
                            <a:pt x="2285" y="707"/>
                          </a:lnTo>
                          <a:lnTo>
                            <a:pt x="2298" y="718"/>
                          </a:lnTo>
                          <a:lnTo>
                            <a:pt x="2310" y="728"/>
                          </a:lnTo>
                          <a:lnTo>
                            <a:pt x="2323" y="741"/>
                          </a:lnTo>
                          <a:lnTo>
                            <a:pt x="2334" y="751"/>
                          </a:lnTo>
                          <a:lnTo>
                            <a:pt x="2348" y="762"/>
                          </a:lnTo>
                          <a:lnTo>
                            <a:pt x="2359" y="771"/>
                          </a:lnTo>
                          <a:lnTo>
                            <a:pt x="2370" y="783"/>
                          </a:lnTo>
                          <a:lnTo>
                            <a:pt x="2382" y="792"/>
                          </a:lnTo>
                          <a:lnTo>
                            <a:pt x="2395" y="804"/>
                          </a:lnTo>
                          <a:lnTo>
                            <a:pt x="2407" y="813"/>
                          </a:lnTo>
                          <a:lnTo>
                            <a:pt x="2418" y="825"/>
                          </a:lnTo>
                          <a:lnTo>
                            <a:pt x="2429" y="834"/>
                          </a:lnTo>
                          <a:lnTo>
                            <a:pt x="2443" y="846"/>
                          </a:lnTo>
                          <a:lnTo>
                            <a:pt x="2452" y="855"/>
                          </a:lnTo>
                          <a:lnTo>
                            <a:pt x="2464" y="865"/>
                          </a:lnTo>
                          <a:lnTo>
                            <a:pt x="2473" y="874"/>
                          </a:lnTo>
                          <a:lnTo>
                            <a:pt x="2485" y="884"/>
                          </a:lnTo>
                          <a:lnTo>
                            <a:pt x="2496" y="893"/>
                          </a:lnTo>
                          <a:lnTo>
                            <a:pt x="2505" y="903"/>
                          </a:lnTo>
                          <a:lnTo>
                            <a:pt x="2515" y="910"/>
                          </a:lnTo>
                          <a:lnTo>
                            <a:pt x="2526" y="922"/>
                          </a:lnTo>
                          <a:lnTo>
                            <a:pt x="2532" y="927"/>
                          </a:lnTo>
                          <a:lnTo>
                            <a:pt x="2542" y="935"/>
                          </a:lnTo>
                          <a:lnTo>
                            <a:pt x="2551" y="943"/>
                          </a:lnTo>
                          <a:lnTo>
                            <a:pt x="2559" y="950"/>
                          </a:lnTo>
                          <a:lnTo>
                            <a:pt x="2572" y="963"/>
                          </a:lnTo>
                          <a:lnTo>
                            <a:pt x="2585" y="975"/>
                          </a:lnTo>
                          <a:lnTo>
                            <a:pt x="2595" y="982"/>
                          </a:lnTo>
                          <a:lnTo>
                            <a:pt x="2604" y="990"/>
                          </a:lnTo>
                          <a:lnTo>
                            <a:pt x="2610" y="994"/>
                          </a:lnTo>
                          <a:lnTo>
                            <a:pt x="2614" y="1000"/>
                          </a:lnTo>
                          <a:lnTo>
                            <a:pt x="2616" y="1000"/>
                          </a:lnTo>
                          <a:lnTo>
                            <a:pt x="2623" y="1000"/>
                          </a:lnTo>
                          <a:lnTo>
                            <a:pt x="2635" y="1000"/>
                          </a:lnTo>
                          <a:lnTo>
                            <a:pt x="2648" y="1000"/>
                          </a:lnTo>
                          <a:lnTo>
                            <a:pt x="2656" y="1000"/>
                          </a:lnTo>
                          <a:lnTo>
                            <a:pt x="2663" y="1000"/>
                          </a:lnTo>
                          <a:lnTo>
                            <a:pt x="2673" y="1000"/>
                          </a:lnTo>
                          <a:lnTo>
                            <a:pt x="2682" y="1000"/>
                          </a:lnTo>
                          <a:lnTo>
                            <a:pt x="2694" y="1000"/>
                          </a:lnTo>
                          <a:lnTo>
                            <a:pt x="2705" y="1000"/>
                          </a:lnTo>
                          <a:lnTo>
                            <a:pt x="2716" y="1000"/>
                          </a:lnTo>
                          <a:lnTo>
                            <a:pt x="2730" y="1001"/>
                          </a:lnTo>
                          <a:lnTo>
                            <a:pt x="2741" y="1000"/>
                          </a:lnTo>
                          <a:lnTo>
                            <a:pt x="2754" y="1000"/>
                          </a:lnTo>
                          <a:lnTo>
                            <a:pt x="2766" y="1000"/>
                          </a:lnTo>
                          <a:lnTo>
                            <a:pt x="2779" y="1000"/>
                          </a:lnTo>
                          <a:lnTo>
                            <a:pt x="2792" y="1000"/>
                          </a:lnTo>
                          <a:lnTo>
                            <a:pt x="2808" y="1000"/>
                          </a:lnTo>
                          <a:lnTo>
                            <a:pt x="2823" y="1000"/>
                          </a:lnTo>
                          <a:lnTo>
                            <a:pt x="2838" y="1000"/>
                          </a:lnTo>
                          <a:lnTo>
                            <a:pt x="2853" y="1000"/>
                          </a:lnTo>
                          <a:lnTo>
                            <a:pt x="2869" y="1000"/>
                          </a:lnTo>
                          <a:lnTo>
                            <a:pt x="2884" y="1000"/>
                          </a:lnTo>
                          <a:lnTo>
                            <a:pt x="2901" y="1000"/>
                          </a:lnTo>
                          <a:lnTo>
                            <a:pt x="2916" y="1000"/>
                          </a:lnTo>
                          <a:lnTo>
                            <a:pt x="2933" y="1000"/>
                          </a:lnTo>
                          <a:lnTo>
                            <a:pt x="2948" y="1000"/>
                          </a:lnTo>
                          <a:lnTo>
                            <a:pt x="2965" y="1000"/>
                          </a:lnTo>
                          <a:lnTo>
                            <a:pt x="2981" y="1000"/>
                          </a:lnTo>
                          <a:lnTo>
                            <a:pt x="2996" y="1000"/>
                          </a:lnTo>
                          <a:lnTo>
                            <a:pt x="3011" y="1000"/>
                          </a:lnTo>
                          <a:lnTo>
                            <a:pt x="3028" y="1000"/>
                          </a:lnTo>
                          <a:lnTo>
                            <a:pt x="3041" y="998"/>
                          </a:lnTo>
                          <a:lnTo>
                            <a:pt x="3059" y="998"/>
                          </a:lnTo>
                          <a:lnTo>
                            <a:pt x="3074" y="998"/>
                          </a:lnTo>
                          <a:lnTo>
                            <a:pt x="3089" y="998"/>
                          </a:lnTo>
                          <a:lnTo>
                            <a:pt x="3102" y="996"/>
                          </a:lnTo>
                          <a:lnTo>
                            <a:pt x="3118" y="996"/>
                          </a:lnTo>
                          <a:lnTo>
                            <a:pt x="3131" y="996"/>
                          </a:lnTo>
                          <a:lnTo>
                            <a:pt x="3146" y="996"/>
                          </a:lnTo>
                          <a:lnTo>
                            <a:pt x="3159" y="996"/>
                          </a:lnTo>
                          <a:lnTo>
                            <a:pt x="3173" y="996"/>
                          </a:lnTo>
                          <a:lnTo>
                            <a:pt x="3186" y="996"/>
                          </a:lnTo>
                          <a:lnTo>
                            <a:pt x="3197" y="996"/>
                          </a:lnTo>
                          <a:lnTo>
                            <a:pt x="3209" y="994"/>
                          </a:lnTo>
                          <a:lnTo>
                            <a:pt x="3220" y="994"/>
                          </a:lnTo>
                          <a:lnTo>
                            <a:pt x="3230" y="994"/>
                          </a:lnTo>
                          <a:lnTo>
                            <a:pt x="3239" y="994"/>
                          </a:lnTo>
                          <a:lnTo>
                            <a:pt x="3249" y="994"/>
                          </a:lnTo>
                          <a:lnTo>
                            <a:pt x="3258" y="994"/>
                          </a:lnTo>
                          <a:lnTo>
                            <a:pt x="3266" y="994"/>
                          </a:lnTo>
                          <a:lnTo>
                            <a:pt x="3275" y="994"/>
                          </a:lnTo>
                          <a:lnTo>
                            <a:pt x="3287" y="994"/>
                          </a:lnTo>
                          <a:lnTo>
                            <a:pt x="3296" y="994"/>
                          </a:lnTo>
                          <a:lnTo>
                            <a:pt x="3302" y="994"/>
                          </a:lnTo>
                          <a:lnTo>
                            <a:pt x="3306" y="994"/>
                          </a:lnTo>
                          <a:lnTo>
                            <a:pt x="3313" y="994"/>
                          </a:lnTo>
                          <a:lnTo>
                            <a:pt x="3317" y="994"/>
                          </a:lnTo>
                          <a:lnTo>
                            <a:pt x="3325" y="994"/>
                          </a:lnTo>
                          <a:lnTo>
                            <a:pt x="3332" y="994"/>
                          </a:lnTo>
                          <a:lnTo>
                            <a:pt x="3340" y="994"/>
                          </a:lnTo>
                          <a:lnTo>
                            <a:pt x="3349" y="992"/>
                          </a:lnTo>
                          <a:lnTo>
                            <a:pt x="3359" y="992"/>
                          </a:lnTo>
                          <a:lnTo>
                            <a:pt x="3370" y="992"/>
                          </a:lnTo>
                          <a:lnTo>
                            <a:pt x="3384" y="992"/>
                          </a:lnTo>
                          <a:lnTo>
                            <a:pt x="3395" y="992"/>
                          </a:lnTo>
                          <a:lnTo>
                            <a:pt x="3410" y="992"/>
                          </a:lnTo>
                          <a:lnTo>
                            <a:pt x="3424" y="992"/>
                          </a:lnTo>
                          <a:lnTo>
                            <a:pt x="3441" y="992"/>
                          </a:lnTo>
                          <a:lnTo>
                            <a:pt x="3454" y="990"/>
                          </a:lnTo>
                          <a:lnTo>
                            <a:pt x="3473" y="990"/>
                          </a:lnTo>
                          <a:lnTo>
                            <a:pt x="3490" y="990"/>
                          </a:lnTo>
                          <a:lnTo>
                            <a:pt x="3507" y="990"/>
                          </a:lnTo>
                          <a:lnTo>
                            <a:pt x="3524" y="988"/>
                          </a:lnTo>
                          <a:lnTo>
                            <a:pt x="3543" y="988"/>
                          </a:lnTo>
                          <a:lnTo>
                            <a:pt x="3562" y="988"/>
                          </a:lnTo>
                          <a:lnTo>
                            <a:pt x="3581" y="988"/>
                          </a:lnTo>
                          <a:lnTo>
                            <a:pt x="3600" y="988"/>
                          </a:lnTo>
                          <a:lnTo>
                            <a:pt x="3621" y="988"/>
                          </a:lnTo>
                          <a:lnTo>
                            <a:pt x="3640" y="988"/>
                          </a:lnTo>
                          <a:lnTo>
                            <a:pt x="3661" y="988"/>
                          </a:lnTo>
                          <a:lnTo>
                            <a:pt x="3682" y="986"/>
                          </a:lnTo>
                          <a:lnTo>
                            <a:pt x="3703" y="986"/>
                          </a:lnTo>
                          <a:lnTo>
                            <a:pt x="3724" y="986"/>
                          </a:lnTo>
                          <a:lnTo>
                            <a:pt x="3747" y="986"/>
                          </a:lnTo>
                          <a:lnTo>
                            <a:pt x="3766" y="984"/>
                          </a:lnTo>
                          <a:lnTo>
                            <a:pt x="3787" y="982"/>
                          </a:lnTo>
                          <a:lnTo>
                            <a:pt x="3808" y="982"/>
                          </a:lnTo>
                          <a:lnTo>
                            <a:pt x="3828" y="982"/>
                          </a:lnTo>
                          <a:lnTo>
                            <a:pt x="3849" y="982"/>
                          </a:lnTo>
                          <a:lnTo>
                            <a:pt x="3868" y="981"/>
                          </a:lnTo>
                          <a:lnTo>
                            <a:pt x="3889" y="981"/>
                          </a:lnTo>
                          <a:lnTo>
                            <a:pt x="3910" y="981"/>
                          </a:lnTo>
                          <a:lnTo>
                            <a:pt x="3929" y="979"/>
                          </a:lnTo>
                          <a:lnTo>
                            <a:pt x="3948" y="979"/>
                          </a:lnTo>
                          <a:lnTo>
                            <a:pt x="3967" y="977"/>
                          </a:lnTo>
                          <a:lnTo>
                            <a:pt x="3986" y="977"/>
                          </a:lnTo>
                          <a:lnTo>
                            <a:pt x="4003" y="975"/>
                          </a:lnTo>
                          <a:lnTo>
                            <a:pt x="4022" y="975"/>
                          </a:lnTo>
                          <a:lnTo>
                            <a:pt x="4039" y="975"/>
                          </a:lnTo>
                          <a:lnTo>
                            <a:pt x="4058" y="975"/>
                          </a:lnTo>
                          <a:lnTo>
                            <a:pt x="4072" y="975"/>
                          </a:lnTo>
                          <a:lnTo>
                            <a:pt x="4089" y="973"/>
                          </a:lnTo>
                          <a:lnTo>
                            <a:pt x="4102" y="971"/>
                          </a:lnTo>
                          <a:lnTo>
                            <a:pt x="4117" y="971"/>
                          </a:lnTo>
                          <a:lnTo>
                            <a:pt x="4131" y="969"/>
                          </a:lnTo>
                          <a:lnTo>
                            <a:pt x="4142" y="969"/>
                          </a:lnTo>
                          <a:lnTo>
                            <a:pt x="4155" y="969"/>
                          </a:lnTo>
                          <a:lnTo>
                            <a:pt x="4167" y="969"/>
                          </a:lnTo>
                          <a:lnTo>
                            <a:pt x="4174" y="969"/>
                          </a:lnTo>
                          <a:lnTo>
                            <a:pt x="4186" y="967"/>
                          </a:lnTo>
                          <a:lnTo>
                            <a:pt x="4192" y="965"/>
                          </a:lnTo>
                          <a:lnTo>
                            <a:pt x="4201" y="965"/>
                          </a:lnTo>
                          <a:lnTo>
                            <a:pt x="4212" y="963"/>
                          </a:lnTo>
                          <a:lnTo>
                            <a:pt x="4220" y="963"/>
                          </a:lnTo>
                          <a:lnTo>
                            <a:pt x="4233" y="954"/>
                          </a:lnTo>
                          <a:lnTo>
                            <a:pt x="4245" y="944"/>
                          </a:lnTo>
                          <a:lnTo>
                            <a:pt x="4254" y="933"/>
                          </a:lnTo>
                          <a:lnTo>
                            <a:pt x="4260" y="922"/>
                          </a:lnTo>
                          <a:lnTo>
                            <a:pt x="4258" y="912"/>
                          </a:lnTo>
                          <a:lnTo>
                            <a:pt x="4258" y="903"/>
                          </a:lnTo>
                          <a:lnTo>
                            <a:pt x="4256" y="895"/>
                          </a:lnTo>
                          <a:lnTo>
                            <a:pt x="4252" y="885"/>
                          </a:lnTo>
                          <a:lnTo>
                            <a:pt x="4247" y="874"/>
                          </a:lnTo>
                          <a:lnTo>
                            <a:pt x="4239" y="865"/>
                          </a:lnTo>
                          <a:lnTo>
                            <a:pt x="4230" y="851"/>
                          </a:lnTo>
                          <a:lnTo>
                            <a:pt x="4220" y="840"/>
                          </a:lnTo>
                          <a:lnTo>
                            <a:pt x="4211" y="830"/>
                          </a:lnTo>
                          <a:lnTo>
                            <a:pt x="4203" y="823"/>
                          </a:lnTo>
                          <a:lnTo>
                            <a:pt x="4193" y="813"/>
                          </a:lnTo>
                          <a:lnTo>
                            <a:pt x="4184" y="806"/>
                          </a:lnTo>
                          <a:lnTo>
                            <a:pt x="4173" y="794"/>
                          </a:lnTo>
                          <a:lnTo>
                            <a:pt x="4161" y="785"/>
                          </a:lnTo>
                          <a:lnTo>
                            <a:pt x="4148" y="775"/>
                          </a:lnTo>
                          <a:lnTo>
                            <a:pt x="4136" y="764"/>
                          </a:lnTo>
                          <a:lnTo>
                            <a:pt x="4121" y="752"/>
                          </a:lnTo>
                          <a:lnTo>
                            <a:pt x="4108" y="741"/>
                          </a:lnTo>
                          <a:lnTo>
                            <a:pt x="4093" y="730"/>
                          </a:lnTo>
                          <a:lnTo>
                            <a:pt x="4077" y="720"/>
                          </a:lnTo>
                          <a:lnTo>
                            <a:pt x="4062" y="709"/>
                          </a:lnTo>
                          <a:lnTo>
                            <a:pt x="4049" y="697"/>
                          </a:lnTo>
                          <a:lnTo>
                            <a:pt x="4034" y="686"/>
                          </a:lnTo>
                          <a:lnTo>
                            <a:pt x="4020" y="676"/>
                          </a:lnTo>
                          <a:lnTo>
                            <a:pt x="4005" y="665"/>
                          </a:lnTo>
                          <a:lnTo>
                            <a:pt x="3990" y="655"/>
                          </a:lnTo>
                          <a:lnTo>
                            <a:pt x="3975" y="644"/>
                          </a:lnTo>
                          <a:lnTo>
                            <a:pt x="3963" y="635"/>
                          </a:lnTo>
                          <a:lnTo>
                            <a:pt x="3948" y="625"/>
                          </a:lnTo>
                          <a:lnTo>
                            <a:pt x="3937" y="617"/>
                          </a:lnTo>
                          <a:lnTo>
                            <a:pt x="3924" y="608"/>
                          </a:lnTo>
                          <a:lnTo>
                            <a:pt x="3916" y="602"/>
                          </a:lnTo>
                          <a:lnTo>
                            <a:pt x="3905" y="595"/>
                          </a:lnTo>
                          <a:lnTo>
                            <a:pt x="3897" y="589"/>
                          </a:lnTo>
                          <a:lnTo>
                            <a:pt x="3887" y="583"/>
                          </a:lnTo>
                          <a:lnTo>
                            <a:pt x="3884" y="579"/>
                          </a:lnTo>
                          <a:lnTo>
                            <a:pt x="3874" y="574"/>
                          </a:lnTo>
                          <a:lnTo>
                            <a:pt x="3872" y="572"/>
                          </a:lnTo>
                          <a:lnTo>
                            <a:pt x="1602" y="207"/>
                          </a:lnTo>
                          <a:lnTo>
                            <a:pt x="274" y="3"/>
                          </a:lnTo>
                          <a:close/>
                        </a:path>
                      </a:pathLst>
                    </a:custGeom>
                    <a:solidFill>
                      <a:srgbClr val="A6E8A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50" name="Freeform 96"/>
                    <p:cNvSpPr>
                      <a:spLocks/>
                    </p:cNvSpPr>
                    <p:nvPr/>
                  </p:nvSpPr>
                  <p:spPr bwMode="auto">
                    <a:xfrm flipH="1">
                      <a:off x="716" y="1848"/>
                      <a:ext cx="1579" cy="522"/>
                    </a:xfrm>
                    <a:custGeom>
                      <a:avLst/>
                      <a:gdLst>
                        <a:gd name="T0" fmla="*/ 0 w 3160"/>
                        <a:gd name="T1" fmla="*/ 24 h 1044"/>
                        <a:gd name="T2" fmla="*/ 57 w 3160"/>
                        <a:gd name="T3" fmla="*/ 24 h 1044"/>
                        <a:gd name="T4" fmla="*/ 76 w 3160"/>
                        <a:gd name="T5" fmla="*/ 33 h 1044"/>
                        <a:gd name="T6" fmla="*/ 98 w 3160"/>
                        <a:gd name="T7" fmla="*/ 0 h 1044"/>
                        <a:gd name="T8" fmla="*/ 72 w 3160"/>
                        <a:gd name="T9" fmla="*/ 5 h 1044"/>
                        <a:gd name="T10" fmla="*/ 11 w 3160"/>
                        <a:gd name="T11" fmla="*/ 5 h 1044"/>
                        <a:gd name="T12" fmla="*/ 0 w 3160"/>
                        <a:gd name="T13" fmla="*/ 24 h 1044"/>
                        <a:gd name="T14" fmla="*/ 0 w 3160"/>
                        <a:gd name="T15" fmla="*/ 24 h 10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3160"/>
                        <a:gd name="T25" fmla="*/ 0 h 1044"/>
                        <a:gd name="T26" fmla="*/ 3160 w 3160"/>
                        <a:gd name="T27" fmla="*/ 1044 h 104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3160" h="1044">
                          <a:moveTo>
                            <a:pt x="0" y="777"/>
                          </a:moveTo>
                          <a:lnTo>
                            <a:pt x="1844" y="770"/>
                          </a:lnTo>
                          <a:lnTo>
                            <a:pt x="2435" y="1044"/>
                          </a:lnTo>
                          <a:lnTo>
                            <a:pt x="3160" y="0"/>
                          </a:lnTo>
                          <a:lnTo>
                            <a:pt x="2306" y="182"/>
                          </a:lnTo>
                          <a:lnTo>
                            <a:pt x="352" y="175"/>
                          </a:lnTo>
                          <a:lnTo>
                            <a:pt x="0" y="777"/>
                          </a:lnTo>
                          <a:close/>
                        </a:path>
                      </a:pathLst>
                    </a:custGeom>
                    <a:solidFill>
                      <a:srgbClr val="5E7AA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51" name="Freeform 97"/>
                    <p:cNvSpPr>
                      <a:spLocks/>
                    </p:cNvSpPr>
                    <p:nvPr/>
                  </p:nvSpPr>
                  <p:spPr bwMode="auto">
                    <a:xfrm flipH="1">
                      <a:off x="1071" y="2231"/>
                      <a:ext cx="1228" cy="751"/>
                    </a:xfrm>
                    <a:custGeom>
                      <a:avLst/>
                      <a:gdLst>
                        <a:gd name="T0" fmla="*/ 77 w 2456"/>
                        <a:gd name="T1" fmla="*/ 9 h 1502"/>
                        <a:gd name="T2" fmla="*/ 77 w 2456"/>
                        <a:gd name="T3" fmla="*/ 47 h 1502"/>
                        <a:gd name="T4" fmla="*/ 76 w 2456"/>
                        <a:gd name="T5" fmla="*/ 47 h 1502"/>
                        <a:gd name="T6" fmla="*/ 58 w 2456"/>
                        <a:gd name="T7" fmla="*/ 33 h 1502"/>
                        <a:gd name="T8" fmla="*/ 56 w 2456"/>
                        <a:gd name="T9" fmla="*/ 30 h 1502"/>
                        <a:gd name="T10" fmla="*/ 0 w 2456"/>
                        <a:gd name="T11" fmla="*/ 30 h 1502"/>
                        <a:gd name="T12" fmla="*/ 1 w 2456"/>
                        <a:gd name="T13" fmla="*/ 0 h 1502"/>
                        <a:gd name="T14" fmla="*/ 58 w 2456"/>
                        <a:gd name="T15" fmla="*/ 0 h 1502"/>
                        <a:gd name="T16" fmla="*/ 77 w 2456"/>
                        <a:gd name="T17" fmla="*/ 9 h 1502"/>
                        <a:gd name="T18" fmla="*/ 77 w 2456"/>
                        <a:gd name="T19" fmla="*/ 9 h 150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456"/>
                        <a:gd name="T31" fmla="*/ 0 h 1502"/>
                        <a:gd name="T32" fmla="*/ 2456 w 2456"/>
                        <a:gd name="T33" fmla="*/ 1502 h 150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456" h="1502">
                          <a:moveTo>
                            <a:pt x="2456" y="274"/>
                          </a:moveTo>
                          <a:lnTo>
                            <a:pt x="2450" y="1502"/>
                          </a:lnTo>
                          <a:lnTo>
                            <a:pt x="2402" y="1485"/>
                          </a:lnTo>
                          <a:lnTo>
                            <a:pt x="1857" y="1053"/>
                          </a:lnTo>
                          <a:lnTo>
                            <a:pt x="1796" y="960"/>
                          </a:lnTo>
                          <a:lnTo>
                            <a:pt x="0" y="970"/>
                          </a:lnTo>
                          <a:lnTo>
                            <a:pt x="7" y="0"/>
                          </a:lnTo>
                          <a:lnTo>
                            <a:pt x="1857" y="0"/>
                          </a:lnTo>
                          <a:lnTo>
                            <a:pt x="2456" y="274"/>
                          </a:lnTo>
                          <a:close/>
                        </a:path>
                      </a:pathLst>
                    </a:custGeom>
                    <a:solidFill>
                      <a:srgbClr val="D1C2B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52" name="Freeform 98"/>
                    <p:cNvSpPr>
                      <a:spLocks/>
                    </p:cNvSpPr>
                    <p:nvPr/>
                  </p:nvSpPr>
                  <p:spPr bwMode="auto">
                    <a:xfrm flipH="1">
                      <a:off x="1362" y="2612"/>
                      <a:ext cx="791" cy="153"/>
                    </a:xfrm>
                    <a:custGeom>
                      <a:avLst/>
                      <a:gdLst>
                        <a:gd name="T0" fmla="*/ 1 w 1582"/>
                        <a:gd name="T1" fmla="*/ 9 h 306"/>
                        <a:gd name="T2" fmla="*/ 0 w 1582"/>
                        <a:gd name="T3" fmla="*/ 6 h 306"/>
                        <a:gd name="T4" fmla="*/ 6 w 1582"/>
                        <a:gd name="T5" fmla="*/ 5 h 306"/>
                        <a:gd name="T6" fmla="*/ 6 w 1582"/>
                        <a:gd name="T7" fmla="*/ 3 h 306"/>
                        <a:gd name="T8" fmla="*/ 11 w 1582"/>
                        <a:gd name="T9" fmla="*/ 3 h 306"/>
                        <a:gd name="T10" fmla="*/ 11 w 1582"/>
                        <a:gd name="T11" fmla="*/ 1 h 306"/>
                        <a:gd name="T12" fmla="*/ 49 w 1582"/>
                        <a:gd name="T13" fmla="*/ 0 h 306"/>
                        <a:gd name="T14" fmla="*/ 49 w 1582"/>
                        <a:gd name="T15" fmla="*/ 10 h 306"/>
                        <a:gd name="T16" fmla="*/ 1 w 1582"/>
                        <a:gd name="T17" fmla="*/ 9 h 306"/>
                        <a:gd name="T18" fmla="*/ 1 w 1582"/>
                        <a:gd name="T19" fmla="*/ 9 h 30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582"/>
                        <a:gd name="T31" fmla="*/ 0 h 306"/>
                        <a:gd name="T32" fmla="*/ 1582 w 1582"/>
                        <a:gd name="T33" fmla="*/ 306 h 30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582" h="306">
                          <a:moveTo>
                            <a:pt x="4" y="282"/>
                          </a:moveTo>
                          <a:lnTo>
                            <a:pt x="0" y="192"/>
                          </a:lnTo>
                          <a:lnTo>
                            <a:pt x="179" y="187"/>
                          </a:lnTo>
                          <a:lnTo>
                            <a:pt x="173" y="112"/>
                          </a:lnTo>
                          <a:lnTo>
                            <a:pt x="335" y="112"/>
                          </a:lnTo>
                          <a:lnTo>
                            <a:pt x="337" y="17"/>
                          </a:lnTo>
                          <a:lnTo>
                            <a:pt x="1561" y="0"/>
                          </a:lnTo>
                          <a:lnTo>
                            <a:pt x="1582" y="306"/>
                          </a:lnTo>
                          <a:lnTo>
                            <a:pt x="4" y="282"/>
                          </a:lnTo>
                          <a:close/>
                        </a:path>
                      </a:pathLst>
                    </a:custGeom>
                    <a:solidFill>
                      <a:srgbClr val="B3B3B3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53" name="Freeform 99"/>
                    <p:cNvSpPr>
                      <a:spLocks/>
                    </p:cNvSpPr>
                    <p:nvPr/>
                  </p:nvSpPr>
                  <p:spPr bwMode="auto">
                    <a:xfrm flipH="1">
                      <a:off x="403" y="2373"/>
                      <a:ext cx="669" cy="631"/>
                    </a:xfrm>
                    <a:custGeom>
                      <a:avLst/>
                      <a:gdLst>
                        <a:gd name="T0" fmla="*/ 34 w 1338"/>
                        <a:gd name="T1" fmla="*/ 39 h 1262"/>
                        <a:gd name="T2" fmla="*/ 42 w 1338"/>
                        <a:gd name="T3" fmla="*/ 39 h 1262"/>
                        <a:gd name="T4" fmla="*/ 42 w 1338"/>
                        <a:gd name="T5" fmla="*/ 1 h 1262"/>
                        <a:gd name="T6" fmla="*/ 0 w 1338"/>
                        <a:gd name="T7" fmla="*/ 0 h 1262"/>
                        <a:gd name="T8" fmla="*/ 0 w 1338"/>
                        <a:gd name="T9" fmla="*/ 39 h 1262"/>
                        <a:gd name="T10" fmla="*/ 34 w 1338"/>
                        <a:gd name="T11" fmla="*/ 39 h 1262"/>
                        <a:gd name="T12" fmla="*/ 34 w 1338"/>
                        <a:gd name="T13" fmla="*/ 39 h 126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338"/>
                        <a:gd name="T22" fmla="*/ 0 h 1262"/>
                        <a:gd name="T23" fmla="*/ 1338 w 1338"/>
                        <a:gd name="T24" fmla="*/ 1262 h 126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338" h="1262">
                          <a:moveTo>
                            <a:pt x="1079" y="1251"/>
                          </a:moveTo>
                          <a:lnTo>
                            <a:pt x="1338" y="1230"/>
                          </a:lnTo>
                          <a:lnTo>
                            <a:pt x="1328" y="2"/>
                          </a:lnTo>
                          <a:lnTo>
                            <a:pt x="0" y="0"/>
                          </a:lnTo>
                          <a:lnTo>
                            <a:pt x="0" y="1262"/>
                          </a:lnTo>
                          <a:lnTo>
                            <a:pt x="1079" y="1251"/>
                          </a:lnTo>
                          <a:close/>
                        </a:path>
                      </a:pathLst>
                    </a:custGeom>
                    <a:solidFill>
                      <a:srgbClr val="D1C2B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54" name="Freeform 100"/>
                    <p:cNvSpPr>
                      <a:spLocks/>
                    </p:cNvSpPr>
                    <p:nvPr/>
                  </p:nvSpPr>
                  <p:spPr bwMode="auto">
                    <a:xfrm flipH="1">
                      <a:off x="469" y="2872"/>
                      <a:ext cx="366" cy="210"/>
                    </a:xfrm>
                    <a:custGeom>
                      <a:avLst/>
                      <a:gdLst>
                        <a:gd name="T0" fmla="*/ 6 w 732"/>
                        <a:gd name="T1" fmla="*/ 13 h 420"/>
                        <a:gd name="T2" fmla="*/ 0 w 732"/>
                        <a:gd name="T3" fmla="*/ 7 h 420"/>
                        <a:gd name="T4" fmla="*/ 1 w 732"/>
                        <a:gd name="T5" fmla="*/ 1 h 420"/>
                        <a:gd name="T6" fmla="*/ 12 w 732"/>
                        <a:gd name="T7" fmla="*/ 0 h 420"/>
                        <a:gd name="T8" fmla="*/ 19 w 732"/>
                        <a:gd name="T9" fmla="*/ 3 h 420"/>
                        <a:gd name="T10" fmla="*/ 19 w 732"/>
                        <a:gd name="T11" fmla="*/ 7 h 420"/>
                        <a:gd name="T12" fmla="*/ 23 w 732"/>
                        <a:gd name="T13" fmla="*/ 10 h 420"/>
                        <a:gd name="T14" fmla="*/ 23 w 732"/>
                        <a:gd name="T15" fmla="*/ 13 h 420"/>
                        <a:gd name="T16" fmla="*/ 6 w 732"/>
                        <a:gd name="T17" fmla="*/ 13 h 420"/>
                        <a:gd name="T18" fmla="*/ 6 w 732"/>
                        <a:gd name="T19" fmla="*/ 13 h 42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732"/>
                        <a:gd name="T31" fmla="*/ 0 h 420"/>
                        <a:gd name="T32" fmla="*/ 732 w 732"/>
                        <a:gd name="T33" fmla="*/ 420 h 42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732" h="420">
                          <a:moveTo>
                            <a:pt x="219" y="420"/>
                          </a:moveTo>
                          <a:lnTo>
                            <a:pt x="0" y="245"/>
                          </a:lnTo>
                          <a:lnTo>
                            <a:pt x="6" y="8"/>
                          </a:lnTo>
                          <a:lnTo>
                            <a:pt x="393" y="0"/>
                          </a:lnTo>
                          <a:lnTo>
                            <a:pt x="589" y="92"/>
                          </a:lnTo>
                          <a:lnTo>
                            <a:pt x="595" y="221"/>
                          </a:lnTo>
                          <a:lnTo>
                            <a:pt x="732" y="306"/>
                          </a:lnTo>
                          <a:lnTo>
                            <a:pt x="728" y="420"/>
                          </a:lnTo>
                          <a:lnTo>
                            <a:pt x="219" y="420"/>
                          </a:lnTo>
                          <a:close/>
                        </a:path>
                      </a:pathLst>
                    </a:custGeom>
                    <a:solidFill>
                      <a:srgbClr val="ABADAB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55" name="Freeform 101"/>
                    <p:cNvSpPr>
                      <a:spLocks/>
                    </p:cNvSpPr>
                    <p:nvPr/>
                  </p:nvSpPr>
                  <p:spPr bwMode="auto">
                    <a:xfrm flipH="1">
                      <a:off x="401" y="1840"/>
                      <a:ext cx="673" cy="544"/>
                    </a:xfrm>
                    <a:custGeom>
                      <a:avLst/>
                      <a:gdLst>
                        <a:gd name="T0" fmla="*/ 0 w 1346"/>
                        <a:gd name="T1" fmla="*/ 33 h 1087"/>
                        <a:gd name="T2" fmla="*/ 22 w 1346"/>
                        <a:gd name="T3" fmla="*/ 0 h 1087"/>
                        <a:gd name="T4" fmla="*/ 42 w 1346"/>
                        <a:gd name="T5" fmla="*/ 33 h 1087"/>
                        <a:gd name="T6" fmla="*/ 42 w 1346"/>
                        <a:gd name="T7" fmla="*/ 34 h 1087"/>
                        <a:gd name="T8" fmla="*/ 1 w 1346"/>
                        <a:gd name="T9" fmla="*/ 34 h 1087"/>
                        <a:gd name="T10" fmla="*/ 0 w 1346"/>
                        <a:gd name="T11" fmla="*/ 33 h 1087"/>
                        <a:gd name="T12" fmla="*/ 0 w 1346"/>
                        <a:gd name="T13" fmla="*/ 33 h 108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346"/>
                        <a:gd name="T22" fmla="*/ 0 h 1087"/>
                        <a:gd name="T23" fmla="*/ 1346 w 1346"/>
                        <a:gd name="T24" fmla="*/ 1087 h 108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346" h="1087">
                          <a:moveTo>
                            <a:pt x="0" y="1030"/>
                          </a:moveTo>
                          <a:lnTo>
                            <a:pt x="730" y="0"/>
                          </a:lnTo>
                          <a:lnTo>
                            <a:pt x="1346" y="1036"/>
                          </a:lnTo>
                          <a:lnTo>
                            <a:pt x="1319" y="1074"/>
                          </a:lnTo>
                          <a:lnTo>
                            <a:pt x="15" y="1087"/>
                          </a:lnTo>
                          <a:lnTo>
                            <a:pt x="0" y="1030"/>
                          </a:lnTo>
                          <a:close/>
                        </a:path>
                      </a:pathLst>
                    </a:custGeom>
                    <a:solidFill>
                      <a:srgbClr val="D4EBD4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56" name="Freeform 102"/>
                    <p:cNvSpPr>
                      <a:spLocks/>
                    </p:cNvSpPr>
                    <p:nvPr/>
                  </p:nvSpPr>
                  <p:spPr bwMode="auto">
                    <a:xfrm flipH="1">
                      <a:off x="617" y="2505"/>
                      <a:ext cx="226" cy="385"/>
                    </a:xfrm>
                    <a:custGeom>
                      <a:avLst/>
                      <a:gdLst>
                        <a:gd name="T0" fmla="*/ 0 w 452"/>
                        <a:gd name="T1" fmla="*/ 24 h 770"/>
                        <a:gd name="T2" fmla="*/ 14 w 452"/>
                        <a:gd name="T3" fmla="*/ 24 h 770"/>
                        <a:gd name="T4" fmla="*/ 14 w 452"/>
                        <a:gd name="T5" fmla="*/ 0 h 770"/>
                        <a:gd name="T6" fmla="*/ 0 w 452"/>
                        <a:gd name="T7" fmla="*/ 0 h 770"/>
                        <a:gd name="T8" fmla="*/ 0 w 452"/>
                        <a:gd name="T9" fmla="*/ 24 h 770"/>
                        <a:gd name="T10" fmla="*/ 0 w 452"/>
                        <a:gd name="T11" fmla="*/ 24 h 77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52"/>
                        <a:gd name="T19" fmla="*/ 0 h 770"/>
                        <a:gd name="T20" fmla="*/ 452 w 452"/>
                        <a:gd name="T21" fmla="*/ 770 h 77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52" h="770">
                          <a:moveTo>
                            <a:pt x="0" y="770"/>
                          </a:moveTo>
                          <a:lnTo>
                            <a:pt x="452" y="770"/>
                          </a:lnTo>
                          <a:lnTo>
                            <a:pt x="452" y="0"/>
                          </a:lnTo>
                          <a:lnTo>
                            <a:pt x="0" y="0"/>
                          </a:lnTo>
                          <a:lnTo>
                            <a:pt x="0" y="7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57" name="Freeform 103"/>
                    <p:cNvSpPr>
                      <a:spLocks/>
                    </p:cNvSpPr>
                    <p:nvPr/>
                  </p:nvSpPr>
                  <p:spPr bwMode="auto">
                    <a:xfrm flipH="1">
                      <a:off x="1661" y="2284"/>
                      <a:ext cx="156" cy="247"/>
                    </a:xfrm>
                    <a:custGeom>
                      <a:avLst/>
                      <a:gdLst>
                        <a:gd name="T0" fmla="*/ 0 w 312"/>
                        <a:gd name="T1" fmla="*/ 15 h 495"/>
                        <a:gd name="T2" fmla="*/ 10 w 312"/>
                        <a:gd name="T3" fmla="*/ 15 h 495"/>
                        <a:gd name="T4" fmla="*/ 10 w 312"/>
                        <a:gd name="T5" fmla="*/ 0 h 495"/>
                        <a:gd name="T6" fmla="*/ 0 w 312"/>
                        <a:gd name="T7" fmla="*/ 0 h 495"/>
                        <a:gd name="T8" fmla="*/ 0 w 312"/>
                        <a:gd name="T9" fmla="*/ 15 h 495"/>
                        <a:gd name="T10" fmla="*/ 0 w 312"/>
                        <a:gd name="T11" fmla="*/ 15 h 49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12"/>
                        <a:gd name="T19" fmla="*/ 0 h 495"/>
                        <a:gd name="T20" fmla="*/ 312 w 312"/>
                        <a:gd name="T21" fmla="*/ 495 h 49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12" h="495">
                          <a:moveTo>
                            <a:pt x="0" y="495"/>
                          </a:moveTo>
                          <a:lnTo>
                            <a:pt x="312" y="495"/>
                          </a:lnTo>
                          <a:lnTo>
                            <a:pt x="312" y="0"/>
                          </a:lnTo>
                          <a:lnTo>
                            <a:pt x="0" y="0"/>
                          </a:lnTo>
                          <a:lnTo>
                            <a:pt x="0" y="49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58" name="Freeform 104"/>
                    <p:cNvSpPr>
                      <a:spLocks/>
                    </p:cNvSpPr>
                    <p:nvPr/>
                  </p:nvSpPr>
                  <p:spPr bwMode="auto">
                    <a:xfrm flipH="1">
                      <a:off x="1694" y="2316"/>
                      <a:ext cx="87" cy="292"/>
                    </a:xfrm>
                    <a:custGeom>
                      <a:avLst/>
                      <a:gdLst>
                        <a:gd name="T0" fmla="*/ 0 w 175"/>
                        <a:gd name="T1" fmla="*/ 18 h 586"/>
                        <a:gd name="T2" fmla="*/ 5 w 175"/>
                        <a:gd name="T3" fmla="*/ 18 h 586"/>
                        <a:gd name="T4" fmla="*/ 5 w 175"/>
                        <a:gd name="T5" fmla="*/ 0 h 586"/>
                        <a:gd name="T6" fmla="*/ 0 w 175"/>
                        <a:gd name="T7" fmla="*/ 0 h 586"/>
                        <a:gd name="T8" fmla="*/ 0 w 175"/>
                        <a:gd name="T9" fmla="*/ 18 h 586"/>
                        <a:gd name="T10" fmla="*/ 0 w 175"/>
                        <a:gd name="T11" fmla="*/ 18 h 58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75"/>
                        <a:gd name="T19" fmla="*/ 0 h 586"/>
                        <a:gd name="T20" fmla="*/ 175 w 175"/>
                        <a:gd name="T21" fmla="*/ 586 h 58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75" h="586">
                          <a:moveTo>
                            <a:pt x="0" y="586"/>
                          </a:moveTo>
                          <a:lnTo>
                            <a:pt x="175" y="586"/>
                          </a:lnTo>
                          <a:lnTo>
                            <a:pt x="175" y="0"/>
                          </a:lnTo>
                          <a:lnTo>
                            <a:pt x="0" y="0"/>
                          </a:lnTo>
                          <a:lnTo>
                            <a:pt x="0" y="586"/>
                          </a:lnTo>
                          <a:close/>
                        </a:path>
                      </a:pathLst>
                    </a:custGeom>
                    <a:solidFill>
                      <a:srgbClr val="8A8AA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59" name="Freeform 105"/>
                    <p:cNvSpPr>
                      <a:spLocks/>
                    </p:cNvSpPr>
                    <p:nvPr/>
                  </p:nvSpPr>
                  <p:spPr bwMode="auto">
                    <a:xfrm flipH="1">
                      <a:off x="1047" y="2370"/>
                      <a:ext cx="39" cy="621"/>
                    </a:xfrm>
                    <a:custGeom>
                      <a:avLst/>
                      <a:gdLst>
                        <a:gd name="T0" fmla="*/ 0 w 78"/>
                        <a:gd name="T1" fmla="*/ 38 h 1243"/>
                        <a:gd name="T2" fmla="*/ 2 w 78"/>
                        <a:gd name="T3" fmla="*/ 38 h 1243"/>
                        <a:gd name="T4" fmla="*/ 2 w 78"/>
                        <a:gd name="T5" fmla="*/ 0 h 1243"/>
                        <a:gd name="T6" fmla="*/ 0 w 78"/>
                        <a:gd name="T7" fmla="*/ 0 h 1243"/>
                        <a:gd name="T8" fmla="*/ 0 w 78"/>
                        <a:gd name="T9" fmla="*/ 38 h 1243"/>
                        <a:gd name="T10" fmla="*/ 0 w 78"/>
                        <a:gd name="T11" fmla="*/ 38 h 124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8"/>
                        <a:gd name="T19" fmla="*/ 0 h 1243"/>
                        <a:gd name="T20" fmla="*/ 78 w 78"/>
                        <a:gd name="T21" fmla="*/ 1243 h 124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8" h="1243">
                          <a:moveTo>
                            <a:pt x="0" y="1243"/>
                          </a:moveTo>
                          <a:lnTo>
                            <a:pt x="78" y="1243"/>
                          </a:lnTo>
                          <a:lnTo>
                            <a:pt x="78" y="0"/>
                          </a:lnTo>
                          <a:lnTo>
                            <a:pt x="0" y="0"/>
                          </a:lnTo>
                          <a:lnTo>
                            <a:pt x="0" y="124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60" name="Freeform 106"/>
                    <p:cNvSpPr>
                      <a:spLocks/>
                    </p:cNvSpPr>
                    <p:nvPr/>
                  </p:nvSpPr>
                  <p:spPr bwMode="auto">
                    <a:xfrm flipH="1">
                      <a:off x="385" y="2363"/>
                      <a:ext cx="37" cy="645"/>
                    </a:xfrm>
                    <a:custGeom>
                      <a:avLst/>
                      <a:gdLst>
                        <a:gd name="T0" fmla="*/ 0 w 74"/>
                        <a:gd name="T1" fmla="*/ 40 h 1291"/>
                        <a:gd name="T2" fmla="*/ 2 w 74"/>
                        <a:gd name="T3" fmla="*/ 40 h 1291"/>
                        <a:gd name="T4" fmla="*/ 2 w 74"/>
                        <a:gd name="T5" fmla="*/ 0 h 1291"/>
                        <a:gd name="T6" fmla="*/ 0 w 74"/>
                        <a:gd name="T7" fmla="*/ 0 h 1291"/>
                        <a:gd name="T8" fmla="*/ 0 w 74"/>
                        <a:gd name="T9" fmla="*/ 40 h 1291"/>
                        <a:gd name="T10" fmla="*/ 0 w 74"/>
                        <a:gd name="T11" fmla="*/ 40 h 129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4"/>
                        <a:gd name="T19" fmla="*/ 0 h 1291"/>
                        <a:gd name="T20" fmla="*/ 74 w 74"/>
                        <a:gd name="T21" fmla="*/ 1291 h 129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4" h="1291">
                          <a:moveTo>
                            <a:pt x="0" y="1291"/>
                          </a:moveTo>
                          <a:lnTo>
                            <a:pt x="74" y="1291"/>
                          </a:lnTo>
                          <a:lnTo>
                            <a:pt x="74" y="0"/>
                          </a:lnTo>
                          <a:lnTo>
                            <a:pt x="0" y="0"/>
                          </a:lnTo>
                          <a:lnTo>
                            <a:pt x="0" y="129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61" name="Freeform 107"/>
                    <p:cNvSpPr>
                      <a:spLocks/>
                    </p:cNvSpPr>
                    <p:nvPr/>
                  </p:nvSpPr>
                  <p:spPr bwMode="auto">
                    <a:xfrm flipH="1">
                      <a:off x="1348" y="2239"/>
                      <a:ext cx="35" cy="535"/>
                    </a:xfrm>
                    <a:custGeom>
                      <a:avLst/>
                      <a:gdLst>
                        <a:gd name="T0" fmla="*/ 0 w 70"/>
                        <a:gd name="T1" fmla="*/ 33 h 1070"/>
                        <a:gd name="T2" fmla="*/ 2 w 70"/>
                        <a:gd name="T3" fmla="*/ 33 h 1070"/>
                        <a:gd name="T4" fmla="*/ 2 w 70"/>
                        <a:gd name="T5" fmla="*/ 0 h 1070"/>
                        <a:gd name="T6" fmla="*/ 0 w 70"/>
                        <a:gd name="T7" fmla="*/ 0 h 1070"/>
                        <a:gd name="T8" fmla="*/ 0 w 70"/>
                        <a:gd name="T9" fmla="*/ 33 h 1070"/>
                        <a:gd name="T10" fmla="*/ 0 w 70"/>
                        <a:gd name="T11" fmla="*/ 33 h 107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0"/>
                        <a:gd name="T19" fmla="*/ 0 h 1070"/>
                        <a:gd name="T20" fmla="*/ 70 w 70"/>
                        <a:gd name="T21" fmla="*/ 1070 h 107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0" h="1070">
                          <a:moveTo>
                            <a:pt x="0" y="1070"/>
                          </a:moveTo>
                          <a:lnTo>
                            <a:pt x="70" y="1070"/>
                          </a:lnTo>
                          <a:lnTo>
                            <a:pt x="70" y="0"/>
                          </a:lnTo>
                          <a:lnTo>
                            <a:pt x="0" y="0"/>
                          </a:lnTo>
                          <a:lnTo>
                            <a:pt x="0" y="10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62" name="Freeform 108"/>
                    <p:cNvSpPr>
                      <a:spLocks/>
                    </p:cNvSpPr>
                    <p:nvPr/>
                  </p:nvSpPr>
                  <p:spPr bwMode="auto">
                    <a:xfrm flipH="1">
                      <a:off x="1144" y="2377"/>
                      <a:ext cx="161" cy="312"/>
                    </a:xfrm>
                    <a:custGeom>
                      <a:avLst/>
                      <a:gdLst>
                        <a:gd name="T0" fmla="*/ 1 w 321"/>
                        <a:gd name="T1" fmla="*/ 0 h 623"/>
                        <a:gd name="T2" fmla="*/ 11 w 321"/>
                        <a:gd name="T3" fmla="*/ 6 h 623"/>
                        <a:gd name="T4" fmla="*/ 10 w 321"/>
                        <a:gd name="T5" fmla="*/ 20 h 623"/>
                        <a:gd name="T6" fmla="*/ 0 w 321"/>
                        <a:gd name="T7" fmla="*/ 13 h 623"/>
                        <a:gd name="T8" fmla="*/ 1 w 321"/>
                        <a:gd name="T9" fmla="*/ 0 h 623"/>
                        <a:gd name="T10" fmla="*/ 1 w 321"/>
                        <a:gd name="T11" fmla="*/ 0 h 62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21"/>
                        <a:gd name="T19" fmla="*/ 0 h 623"/>
                        <a:gd name="T20" fmla="*/ 321 w 321"/>
                        <a:gd name="T21" fmla="*/ 623 h 62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21" h="623">
                          <a:moveTo>
                            <a:pt x="2" y="0"/>
                          </a:moveTo>
                          <a:lnTo>
                            <a:pt x="321" y="167"/>
                          </a:lnTo>
                          <a:lnTo>
                            <a:pt x="319" y="623"/>
                          </a:lnTo>
                          <a:lnTo>
                            <a:pt x="0" y="405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63" name="Freeform 109"/>
                    <p:cNvSpPr>
                      <a:spLocks/>
                    </p:cNvSpPr>
                    <p:nvPr/>
                  </p:nvSpPr>
                  <p:spPr bwMode="auto">
                    <a:xfrm flipH="1">
                      <a:off x="1176" y="2425"/>
                      <a:ext cx="100" cy="208"/>
                    </a:xfrm>
                    <a:custGeom>
                      <a:avLst/>
                      <a:gdLst>
                        <a:gd name="T0" fmla="*/ 0 w 200"/>
                        <a:gd name="T1" fmla="*/ 0 h 416"/>
                        <a:gd name="T2" fmla="*/ 0 w 200"/>
                        <a:gd name="T3" fmla="*/ 9 h 416"/>
                        <a:gd name="T4" fmla="*/ 6 w 200"/>
                        <a:gd name="T5" fmla="*/ 13 h 416"/>
                        <a:gd name="T6" fmla="*/ 6 w 200"/>
                        <a:gd name="T7" fmla="*/ 3 h 416"/>
                        <a:gd name="T8" fmla="*/ 0 w 200"/>
                        <a:gd name="T9" fmla="*/ 0 h 416"/>
                        <a:gd name="T10" fmla="*/ 0 w 200"/>
                        <a:gd name="T11" fmla="*/ 0 h 41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0"/>
                        <a:gd name="T19" fmla="*/ 0 h 416"/>
                        <a:gd name="T20" fmla="*/ 200 w 200"/>
                        <a:gd name="T21" fmla="*/ 416 h 41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0" h="416">
                          <a:moveTo>
                            <a:pt x="0" y="0"/>
                          </a:moveTo>
                          <a:lnTo>
                            <a:pt x="0" y="275"/>
                          </a:lnTo>
                          <a:lnTo>
                            <a:pt x="200" y="416"/>
                          </a:lnTo>
                          <a:lnTo>
                            <a:pt x="200" y="10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A1E6F7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64" name="Freeform 110"/>
                    <p:cNvSpPr>
                      <a:spLocks/>
                    </p:cNvSpPr>
                    <p:nvPr/>
                  </p:nvSpPr>
                  <p:spPr bwMode="auto">
                    <a:xfrm flipH="1">
                      <a:off x="824" y="2979"/>
                      <a:ext cx="253" cy="38"/>
                    </a:xfrm>
                    <a:custGeom>
                      <a:avLst/>
                      <a:gdLst>
                        <a:gd name="T0" fmla="*/ 0 w 506"/>
                        <a:gd name="T1" fmla="*/ 2 h 76"/>
                        <a:gd name="T2" fmla="*/ 16 w 506"/>
                        <a:gd name="T3" fmla="*/ 2 h 76"/>
                        <a:gd name="T4" fmla="*/ 16 w 506"/>
                        <a:gd name="T5" fmla="*/ 0 h 76"/>
                        <a:gd name="T6" fmla="*/ 0 w 506"/>
                        <a:gd name="T7" fmla="*/ 0 h 76"/>
                        <a:gd name="T8" fmla="*/ 0 w 506"/>
                        <a:gd name="T9" fmla="*/ 2 h 76"/>
                        <a:gd name="T10" fmla="*/ 0 w 506"/>
                        <a:gd name="T11" fmla="*/ 2 h 7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06"/>
                        <a:gd name="T19" fmla="*/ 0 h 76"/>
                        <a:gd name="T20" fmla="*/ 506 w 506"/>
                        <a:gd name="T21" fmla="*/ 76 h 7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06" h="76">
                          <a:moveTo>
                            <a:pt x="0" y="76"/>
                          </a:moveTo>
                          <a:lnTo>
                            <a:pt x="506" y="76"/>
                          </a:lnTo>
                          <a:lnTo>
                            <a:pt x="506" y="0"/>
                          </a:lnTo>
                          <a:lnTo>
                            <a:pt x="0" y="0"/>
                          </a:lnTo>
                          <a:lnTo>
                            <a:pt x="0" y="7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65" name="Freeform 111"/>
                    <p:cNvSpPr>
                      <a:spLocks/>
                    </p:cNvSpPr>
                    <p:nvPr/>
                  </p:nvSpPr>
                  <p:spPr bwMode="auto">
                    <a:xfrm flipH="1">
                      <a:off x="814" y="2855"/>
                      <a:ext cx="28" cy="161"/>
                    </a:xfrm>
                    <a:custGeom>
                      <a:avLst/>
                      <a:gdLst>
                        <a:gd name="T0" fmla="*/ 0 w 57"/>
                        <a:gd name="T1" fmla="*/ 11 h 321"/>
                        <a:gd name="T2" fmla="*/ 1 w 57"/>
                        <a:gd name="T3" fmla="*/ 11 h 321"/>
                        <a:gd name="T4" fmla="*/ 1 w 57"/>
                        <a:gd name="T5" fmla="*/ 0 h 321"/>
                        <a:gd name="T6" fmla="*/ 0 w 57"/>
                        <a:gd name="T7" fmla="*/ 0 h 321"/>
                        <a:gd name="T8" fmla="*/ 0 w 57"/>
                        <a:gd name="T9" fmla="*/ 11 h 321"/>
                        <a:gd name="T10" fmla="*/ 0 w 57"/>
                        <a:gd name="T11" fmla="*/ 11 h 32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7"/>
                        <a:gd name="T19" fmla="*/ 0 h 321"/>
                        <a:gd name="T20" fmla="*/ 57 w 57"/>
                        <a:gd name="T21" fmla="*/ 321 h 32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7" h="321">
                          <a:moveTo>
                            <a:pt x="0" y="321"/>
                          </a:moveTo>
                          <a:lnTo>
                            <a:pt x="57" y="321"/>
                          </a:lnTo>
                          <a:lnTo>
                            <a:pt x="57" y="0"/>
                          </a:lnTo>
                          <a:lnTo>
                            <a:pt x="0" y="0"/>
                          </a:lnTo>
                          <a:lnTo>
                            <a:pt x="0" y="32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66" name="Freeform 112"/>
                    <p:cNvSpPr>
                      <a:spLocks/>
                    </p:cNvSpPr>
                    <p:nvPr/>
                  </p:nvSpPr>
                  <p:spPr bwMode="auto">
                    <a:xfrm flipH="1">
                      <a:off x="392" y="2970"/>
                      <a:ext cx="151" cy="38"/>
                    </a:xfrm>
                    <a:custGeom>
                      <a:avLst/>
                      <a:gdLst>
                        <a:gd name="T0" fmla="*/ 2 w 302"/>
                        <a:gd name="T1" fmla="*/ 2 h 78"/>
                        <a:gd name="T2" fmla="*/ 9 w 302"/>
                        <a:gd name="T3" fmla="*/ 2 h 78"/>
                        <a:gd name="T4" fmla="*/ 9 w 302"/>
                        <a:gd name="T5" fmla="*/ 0 h 78"/>
                        <a:gd name="T6" fmla="*/ 0 w 302"/>
                        <a:gd name="T7" fmla="*/ 0 h 78"/>
                        <a:gd name="T8" fmla="*/ 2 w 302"/>
                        <a:gd name="T9" fmla="*/ 2 h 78"/>
                        <a:gd name="T10" fmla="*/ 2 w 302"/>
                        <a:gd name="T11" fmla="*/ 2 h 7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02"/>
                        <a:gd name="T19" fmla="*/ 0 h 78"/>
                        <a:gd name="T20" fmla="*/ 302 w 302"/>
                        <a:gd name="T21" fmla="*/ 78 h 7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02" h="78">
                          <a:moveTo>
                            <a:pt x="66" y="76"/>
                          </a:moveTo>
                          <a:lnTo>
                            <a:pt x="302" y="78"/>
                          </a:lnTo>
                          <a:lnTo>
                            <a:pt x="302" y="0"/>
                          </a:lnTo>
                          <a:lnTo>
                            <a:pt x="0" y="0"/>
                          </a:lnTo>
                          <a:lnTo>
                            <a:pt x="66" y="7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67" name="Freeform 113"/>
                    <p:cNvSpPr>
                      <a:spLocks/>
                    </p:cNvSpPr>
                    <p:nvPr/>
                  </p:nvSpPr>
                  <p:spPr bwMode="auto">
                    <a:xfrm flipH="1">
                      <a:off x="389" y="2354"/>
                      <a:ext cx="677" cy="39"/>
                    </a:xfrm>
                    <a:custGeom>
                      <a:avLst/>
                      <a:gdLst>
                        <a:gd name="T0" fmla="*/ 0 w 1355"/>
                        <a:gd name="T1" fmla="*/ 2 h 78"/>
                        <a:gd name="T2" fmla="*/ 42 w 1355"/>
                        <a:gd name="T3" fmla="*/ 2 h 78"/>
                        <a:gd name="T4" fmla="*/ 42 w 1355"/>
                        <a:gd name="T5" fmla="*/ 0 h 78"/>
                        <a:gd name="T6" fmla="*/ 0 w 1355"/>
                        <a:gd name="T7" fmla="*/ 0 h 78"/>
                        <a:gd name="T8" fmla="*/ 0 w 1355"/>
                        <a:gd name="T9" fmla="*/ 2 h 78"/>
                        <a:gd name="T10" fmla="*/ 0 w 1355"/>
                        <a:gd name="T11" fmla="*/ 2 h 7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55"/>
                        <a:gd name="T19" fmla="*/ 0 h 78"/>
                        <a:gd name="T20" fmla="*/ 1355 w 1355"/>
                        <a:gd name="T21" fmla="*/ 78 h 7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55" h="78">
                          <a:moveTo>
                            <a:pt x="0" y="78"/>
                          </a:moveTo>
                          <a:lnTo>
                            <a:pt x="1355" y="78"/>
                          </a:lnTo>
                          <a:lnTo>
                            <a:pt x="1355" y="0"/>
                          </a:lnTo>
                          <a:lnTo>
                            <a:pt x="0" y="0"/>
                          </a:lnTo>
                          <a:lnTo>
                            <a:pt x="0" y="7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68" name="Freeform 114"/>
                    <p:cNvSpPr>
                      <a:spLocks/>
                    </p:cNvSpPr>
                    <p:nvPr/>
                  </p:nvSpPr>
                  <p:spPr bwMode="auto">
                    <a:xfrm flipH="1">
                      <a:off x="1361" y="2217"/>
                      <a:ext cx="934" cy="42"/>
                    </a:xfrm>
                    <a:custGeom>
                      <a:avLst/>
                      <a:gdLst>
                        <a:gd name="T0" fmla="*/ 0 w 1869"/>
                        <a:gd name="T1" fmla="*/ 3 h 83"/>
                        <a:gd name="T2" fmla="*/ 58 w 1869"/>
                        <a:gd name="T3" fmla="*/ 3 h 83"/>
                        <a:gd name="T4" fmla="*/ 58 w 1869"/>
                        <a:gd name="T5" fmla="*/ 0 h 83"/>
                        <a:gd name="T6" fmla="*/ 0 w 1869"/>
                        <a:gd name="T7" fmla="*/ 0 h 83"/>
                        <a:gd name="T8" fmla="*/ 0 w 1869"/>
                        <a:gd name="T9" fmla="*/ 3 h 83"/>
                        <a:gd name="T10" fmla="*/ 0 w 1869"/>
                        <a:gd name="T11" fmla="*/ 3 h 8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869"/>
                        <a:gd name="T19" fmla="*/ 0 h 83"/>
                        <a:gd name="T20" fmla="*/ 1869 w 1869"/>
                        <a:gd name="T21" fmla="*/ 83 h 8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869" h="83">
                          <a:moveTo>
                            <a:pt x="0" y="83"/>
                          </a:moveTo>
                          <a:lnTo>
                            <a:pt x="1869" y="83"/>
                          </a:lnTo>
                          <a:lnTo>
                            <a:pt x="1869" y="0"/>
                          </a:lnTo>
                          <a:lnTo>
                            <a:pt x="0" y="0"/>
                          </a:lnTo>
                          <a:lnTo>
                            <a:pt x="0" y="8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69" name="Freeform 115"/>
                    <p:cNvSpPr>
                      <a:spLocks/>
                    </p:cNvSpPr>
                    <p:nvPr/>
                  </p:nvSpPr>
                  <p:spPr bwMode="auto">
                    <a:xfrm flipH="1">
                      <a:off x="1554" y="1916"/>
                      <a:ext cx="569" cy="37"/>
                    </a:xfrm>
                    <a:custGeom>
                      <a:avLst/>
                      <a:gdLst>
                        <a:gd name="T0" fmla="*/ 0 w 1139"/>
                        <a:gd name="T1" fmla="*/ 2 h 74"/>
                        <a:gd name="T2" fmla="*/ 35 w 1139"/>
                        <a:gd name="T3" fmla="*/ 2 h 74"/>
                        <a:gd name="T4" fmla="*/ 35 w 1139"/>
                        <a:gd name="T5" fmla="*/ 0 h 74"/>
                        <a:gd name="T6" fmla="*/ 0 w 1139"/>
                        <a:gd name="T7" fmla="*/ 0 h 74"/>
                        <a:gd name="T8" fmla="*/ 0 w 1139"/>
                        <a:gd name="T9" fmla="*/ 2 h 74"/>
                        <a:gd name="T10" fmla="*/ 0 w 1139"/>
                        <a:gd name="T11" fmla="*/ 2 h 7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139"/>
                        <a:gd name="T19" fmla="*/ 0 h 74"/>
                        <a:gd name="T20" fmla="*/ 1139 w 1139"/>
                        <a:gd name="T21" fmla="*/ 74 h 7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139" h="74">
                          <a:moveTo>
                            <a:pt x="0" y="74"/>
                          </a:moveTo>
                          <a:lnTo>
                            <a:pt x="1139" y="74"/>
                          </a:lnTo>
                          <a:lnTo>
                            <a:pt x="1139" y="0"/>
                          </a:lnTo>
                          <a:lnTo>
                            <a:pt x="0" y="0"/>
                          </a:lnTo>
                          <a:lnTo>
                            <a:pt x="0" y="7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70" name="Freeform 116"/>
                    <p:cNvSpPr>
                      <a:spLocks/>
                    </p:cNvSpPr>
                    <p:nvPr/>
                  </p:nvSpPr>
                  <p:spPr bwMode="auto">
                    <a:xfrm flipH="1">
                      <a:off x="1124" y="1921"/>
                      <a:ext cx="183" cy="38"/>
                    </a:xfrm>
                    <a:custGeom>
                      <a:avLst/>
                      <a:gdLst>
                        <a:gd name="T0" fmla="*/ 0 w 365"/>
                        <a:gd name="T1" fmla="*/ 2 h 76"/>
                        <a:gd name="T2" fmla="*/ 12 w 365"/>
                        <a:gd name="T3" fmla="*/ 2 h 76"/>
                        <a:gd name="T4" fmla="*/ 12 w 365"/>
                        <a:gd name="T5" fmla="*/ 0 h 76"/>
                        <a:gd name="T6" fmla="*/ 0 w 365"/>
                        <a:gd name="T7" fmla="*/ 0 h 76"/>
                        <a:gd name="T8" fmla="*/ 0 w 365"/>
                        <a:gd name="T9" fmla="*/ 2 h 76"/>
                        <a:gd name="T10" fmla="*/ 0 w 365"/>
                        <a:gd name="T11" fmla="*/ 2 h 7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65"/>
                        <a:gd name="T19" fmla="*/ 0 h 76"/>
                        <a:gd name="T20" fmla="*/ 365 w 365"/>
                        <a:gd name="T21" fmla="*/ 76 h 7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65" h="76">
                          <a:moveTo>
                            <a:pt x="0" y="76"/>
                          </a:moveTo>
                          <a:lnTo>
                            <a:pt x="365" y="76"/>
                          </a:lnTo>
                          <a:lnTo>
                            <a:pt x="365" y="0"/>
                          </a:lnTo>
                          <a:lnTo>
                            <a:pt x="0" y="0"/>
                          </a:lnTo>
                          <a:lnTo>
                            <a:pt x="0" y="7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71" name="Freeform 117"/>
                    <p:cNvSpPr>
                      <a:spLocks/>
                    </p:cNvSpPr>
                    <p:nvPr/>
                  </p:nvSpPr>
                  <p:spPr bwMode="auto">
                    <a:xfrm flipH="1">
                      <a:off x="2078" y="1916"/>
                      <a:ext cx="234" cy="329"/>
                    </a:xfrm>
                    <a:custGeom>
                      <a:avLst/>
                      <a:gdLst>
                        <a:gd name="T0" fmla="*/ 11 w 470"/>
                        <a:gd name="T1" fmla="*/ 0 h 658"/>
                        <a:gd name="T2" fmla="*/ 0 w 470"/>
                        <a:gd name="T3" fmla="*/ 20 h 658"/>
                        <a:gd name="T4" fmla="*/ 2 w 470"/>
                        <a:gd name="T5" fmla="*/ 21 h 658"/>
                        <a:gd name="T6" fmla="*/ 14 w 470"/>
                        <a:gd name="T7" fmla="*/ 1 h 658"/>
                        <a:gd name="T8" fmla="*/ 11 w 470"/>
                        <a:gd name="T9" fmla="*/ 0 h 658"/>
                        <a:gd name="T10" fmla="*/ 11 w 470"/>
                        <a:gd name="T11" fmla="*/ 0 h 65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70"/>
                        <a:gd name="T19" fmla="*/ 0 h 658"/>
                        <a:gd name="T20" fmla="*/ 470 w 470"/>
                        <a:gd name="T21" fmla="*/ 658 h 65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70" h="658">
                          <a:moveTo>
                            <a:pt x="380" y="0"/>
                          </a:moveTo>
                          <a:lnTo>
                            <a:pt x="0" y="640"/>
                          </a:lnTo>
                          <a:lnTo>
                            <a:pt x="80" y="658"/>
                          </a:lnTo>
                          <a:lnTo>
                            <a:pt x="470" y="15"/>
                          </a:lnTo>
                          <a:lnTo>
                            <a:pt x="38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72" name="Freeform 118"/>
                    <p:cNvSpPr>
                      <a:spLocks/>
                    </p:cNvSpPr>
                    <p:nvPr/>
                  </p:nvSpPr>
                  <p:spPr bwMode="auto">
                    <a:xfrm flipH="1">
                      <a:off x="383" y="1826"/>
                      <a:ext cx="1014" cy="563"/>
                    </a:xfrm>
                    <a:custGeom>
                      <a:avLst/>
                      <a:gdLst>
                        <a:gd name="T0" fmla="*/ 16 w 2028"/>
                        <a:gd name="T1" fmla="*/ 6 h 1126"/>
                        <a:gd name="T2" fmla="*/ 0 w 2028"/>
                        <a:gd name="T3" fmla="*/ 26 h 1126"/>
                        <a:gd name="T4" fmla="*/ 21 w 2028"/>
                        <a:gd name="T5" fmla="*/ 35 h 1126"/>
                        <a:gd name="T6" fmla="*/ 44 w 2028"/>
                        <a:gd name="T7" fmla="*/ 2 h 1126"/>
                        <a:gd name="T8" fmla="*/ 61 w 2028"/>
                        <a:gd name="T9" fmla="*/ 35 h 1126"/>
                        <a:gd name="T10" fmla="*/ 63 w 2028"/>
                        <a:gd name="T11" fmla="*/ 34 h 1126"/>
                        <a:gd name="T12" fmla="*/ 45 w 2028"/>
                        <a:gd name="T13" fmla="*/ 0 h 1126"/>
                        <a:gd name="T14" fmla="*/ 42 w 2028"/>
                        <a:gd name="T15" fmla="*/ 1 h 1126"/>
                        <a:gd name="T16" fmla="*/ 20 w 2028"/>
                        <a:gd name="T17" fmla="*/ 33 h 1126"/>
                        <a:gd name="T18" fmla="*/ 4 w 2028"/>
                        <a:gd name="T19" fmla="*/ 25 h 1126"/>
                        <a:gd name="T20" fmla="*/ 19 w 2028"/>
                        <a:gd name="T21" fmla="*/ 6 h 1126"/>
                        <a:gd name="T22" fmla="*/ 16 w 2028"/>
                        <a:gd name="T23" fmla="*/ 6 h 1126"/>
                        <a:gd name="T24" fmla="*/ 16 w 2028"/>
                        <a:gd name="T25" fmla="*/ 6 h 112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028"/>
                        <a:gd name="T40" fmla="*/ 0 h 1126"/>
                        <a:gd name="T41" fmla="*/ 2028 w 2028"/>
                        <a:gd name="T42" fmla="*/ 1126 h 112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028" h="1126">
                          <a:moveTo>
                            <a:pt x="492" y="207"/>
                          </a:moveTo>
                          <a:lnTo>
                            <a:pt x="0" y="842"/>
                          </a:lnTo>
                          <a:lnTo>
                            <a:pt x="657" y="1126"/>
                          </a:lnTo>
                          <a:lnTo>
                            <a:pt x="1378" y="95"/>
                          </a:lnTo>
                          <a:lnTo>
                            <a:pt x="1950" y="1095"/>
                          </a:lnTo>
                          <a:lnTo>
                            <a:pt x="2028" y="1074"/>
                          </a:lnTo>
                          <a:lnTo>
                            <a:pt x="1412" y="0"/>
                          </a:lnTo>
                          <a:lnTo>
                            <a:pt x="1332" y="27"/>
                          </a:lnTo>
                          <a:lnTo>
                            <a:pt x="636" y="1029"/>
                          </a:lnTo>
                          <a:lnTo>
                            <a:pt x="127" y="814"/>
                          </a:lnTo>
                          <a:lnTo>
                            <a:pt x="585" y="219"/>
                          </a:lnTo>
                          <a:lnTo>
                            <a:pt x="492" y="20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73" name="Freeform 119"/>
                    <p:cNvSpPr>
                      <a:spLocks/>
                    </p:cNvSpPr>
                    <p:nvPr/>
                  </p:nvSpPr>
                  <p:spPr bwMode="auto">
                    <a:xfrm flipH="1">
                      <a:off x="691" y="1824"/>
                      <a:ext cx="472" cy="143"/>
                    </a:xfrm>
                    <a:custGeom>
                      <a:avLst/>
                      <a:gdLst>
                        <a:gd name="T0" fmla="*/ 0 w 945"/>
                        <a:gd name="T1" fmla="*/ 6 h 286"/>
                        <a:gd name="T2" fmla="*/ 29 w 945"/>
                        <a:gd name="T3" fmla="*/ 0 h 286"/>
                        <a:gd name="T4" fmla="*/ 27 w 945"/>
                        <a:gd name="T5" fmla="*/ 2 h 286"/>
                        <a:gd name="T6" fmla="*/ 0 w 945"/>
                        <a:gd name="T7" fmla="*/ 9 h 286"/>
                        <a:gd name="T8" fmla="*/ 0 w 945"/>
                        <a:gd name="T9" fmla="*/ 6 h 286"/>
                        <a:gd name="T10" fmla="*/ 0 w 945"/>
                        <a:gd name="T11" fmla="*/ 6 h 28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45"/>
                        <a:gd name="T19" fmla="*/ 0 h 286"/>
                        <a:gd name="T20" fmla="*/ 945 w 945"/>
                        <a:gd name="T21" fmla="*/ 286 h 28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45" h="286">
                          <a:moveTo>
                            <a:pt x="17" y="208"/>
                          </a:moveTo>
                          <a:lnTo>
                            <a:pt x="945" y="0"/>
                          </a:lnTo>
                          <a:lnTo>
                            <a:pt x="892" y="90"/>
                          </a:lnTo>
                          <a:lnTo>
                            <a:pt x="0" y="286"/>
                          </a:lnTo>
                          <a:lnTo>
                            <a:pt x="17" y="20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74" name="Freeform 120"/>
                    <p:cNvSpPr>
                      <a:spLocks/>
                    </p:cNvSpPr>
                    <p:nvPr/>
                  </p:nvSpPr>
                  <p:spPr bwMode="auto">
                    <a:xfrm flipH="1">
                      <a:off x="1064" y="2726"/>
                      <a:ext cx="319" cy="291"/>
                    </a:xfrm>
                    <a:custGeom>
                      <a:avLst/>
                      <a:gdLst>
                        <a:gd name="T0" fmla="*/ 0 w 639"/>
                        <a:gd name="T1" fmla="*/ 0 h 582"/>
                        <a:gd name="T2" fmla="*/ 19 w 639"/>
                        <a:gd name="T3" fmla="*/ 15 h 582"/>
                        <a:gd name="T4" fmla="*/ 19 w 639"/>
                        <a:gd name="T5" fmla="*/ 18 h 582"/>
                        <a:gd name="T6" fmla="*/ 0 w 639"/>
                        <a:gd name="T7" fmla="*/ 2 h 582"/>
                        <a:gd name="T8" fmla="*/ 0 w 639"/>
                        <a:gd name="T9" fmla="*/ 0 h 582"/>
                        <a:gd name="T10" fmla="*/ 0 w 639"/>
                        <a:gd name="T11" fmla="*/ 0 h 58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39"/>
                        <a:gd name="T19" fmla="*/ 0 h 582"/>
                        <a:gd name="T20" fmla="*/ 639 w 639"/>
                        <a:gd name="T21" fmla="*/ 582 h 58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39" h="582">
                          <a:moveTo>
                            <a:pt x="4" y="0"/>
                          </a:moveTo>
                          <a:lnTo>
                            <a:pt x="639" y="506"/>
                          </a:lnTo>
                          <a:lnTo>
                            <a:pt x="612" y="582"/>
                          </a:lnTo>
                          <a:lnTo>
                            <a:pt x="0" y="84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75" name="Freeform 121"/>
                    <p:cNvSpPr>
                      <a:spLocks/>
                    </p:cNvSpPr>
                    <p:nvPr/>
                  </p:nvSpPr>
                  <p:spPr bwMode="auto">
                    <a:xfrm flipH="1">
                      <a:off x="1358" y="2747"/>
                      <a:ext cx="801" cy="35"/>
                    </a:xfrm>
                    <a:custGeom>
                      <a:avLst/>
                      <a:gdLst>
                        <a:gd name="T0" fmla="*/ 0 w 1603"/>
                        <a:gd name="T1" fmla="*/ 2 h 71"/>
                        <a:gd name="T2" fmla="*/ 50 w 1603"/>
                        <a:gd name="T3" fmla="*/ 2 h 71"/>
                        <a:gd name="T4" fmla="*/ 50 w 1603"/>
                        <a:gd name="T5" fmla="*/ 0 h 71"/>
                        <a:gd name="T6" fmla="*/ 0 w 1603"/>
                        <a:gd name="T7" fmla="*/ 0 h 71"/>
                        <a:gd name="T8" fmla="*/ 0 w 1603"/>
                        <a:gd name="T9" fmla="*/ 2 h 71"/>
                        <a:gd name="T10" fmla="*/ 0 w 1603"/>
                        <a:gd name="T11" fmla="*/ 2 h 7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603"/>
                        <a:gd name="T19" fmla="*/ 0 h 71"/>
                        <a:gd name="T20" fmla="*/ 1603 w 1603"/>
                        <a:gd name="T21" fmla="*/ 71 h 7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603" h="71">
                          <a:moveTo>
                            <a:pt x="0" y="71"/>
                          </a:moveTo>
                          <a:lnTo>
                            <a:pt x="1603" y="71"/>
                          </a:lnTo>
                          <a:lnTo>
                            <a:pt x="1603" y="0"/>
                          </a:lnTo>
                          <a:lnTo>
                            <a:pt x="0" y="0"/>
                          </a:lnTo>
                          <a:lnTo>
                            <a:pt x="0" y="7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76" name="Freeform 122"/>
                    <p:cNvSpPr>
                      <a:spLocks/>
                    </p:cNvSpPr>
                    <p:nvPr/>
                  </p:nvSpPr>
                  <p:spPr bwMode="auto">
                    <a:xfrm flipH="1">
                      <a:off x="2123" y="2700"/>
                      <a:ext cx="36" cy="72"/>
                    </a:xfrm>
                    <a:custGeom>
                      <a:avLst/>
                      <a:gdLst>
                        <a:gd name="T0" fmla="*/ 0 w 72"/>
                        <a:gd name="T1" fmla="*/ 4 h 145"/>
                        <a:gd name="T2" fmla="*/ 2 w 72"/>
                        <a:gd name="T3" fmla="*/ 4 h 145"/>
                        <a:gd name="T4" fmla="*/ 2 w 72"/>
                        <a:gd name="T5" fmla="*/ 0 h 145"/>
                        <a:gd name="T6" fmla="*/ 0 w 72"/>
                        <a:gd name="T7" fmla="*/ 0 h 145"/>
                        <a:gd name="T8" fmla="*/ 0 w 72"/>
                        <a:gd name="T9" fmla="*/ 4 h 145"/>
                        <a:gd name="T10" fmla="*/ 0 w 72"/>
                        <a:gd name="T11" fmla="*/ 4 h 14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2"/>
                        <a:gd name="T19" fmla="*/ 0 h 145"/>
                        <a:gd name="T20" fmla="*/ 72 w 72"/>
                        <a:gd name="T21" fmla="*/ 145 h 14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2" h="145">
                          <a:moveTo>
                            <a:pt x="0" y="145"/>
                          </a:moveTo>
                          <a:lnTo>
                            <a:pt x="72" y="145"/>
                          </a:lnTo>
                          <a:lnTo>
                            <a:pt x="72" y="0"/>
                          </a:lnTo>
                          <a:lnTo>
                            <a:pt x="0" y="0"/>
                          </a:lnTo>
                          <a:lnTo>
                            <a:pt x="0" y="14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77" name="Freeform 123"/>
                    <p:cNvSpPr>
                      <a:spLocks/>
                    </p:cNvSpPr>
                    <p:nvPr/>
                  </p:nvSpPr>
                  <p:spPr bwMode="auto">
                    <a:xfrm flipH="1">
                      <a:off x="2064" y="2690"/>
                      <a:ext cx="98" cy="36"/>
                    </a:xfrm>
                    <a:custGeom>
                      <a:avLst/>
                      <a:gdLst>
                        <a:gd name="T0" fmla="*/ 0 w 196"/>
                        <a:gd name="T1" fmla="*/ 2 h 72"/>
                        <a:gd name="T2" fmla="*/ 6 w 196"/>
                        <a:gd name="T3" fmla="*/ 2 h 72"/>
                        <a:gd name="T4" fmla="*/ 6 w 196"/>
                        <a:gd name="T5" fmla="*/ 0 h 72"/>
                        <a:gd name="T6" fmla="*/ 0 w 196"/>
                        <a:gd name="T7" fmla="*/ 0 h 72"/>
                        <a:gd name="T8" fmla="*/ 0 w 196"/>
                        <a:gd name="T9" fmla="*/ 2 h 72"/>
                        <a:gd name="T10" fmla="*/ 0 w 196"/>
                        <a:gd name="T11" fmla="*/ 2 h 7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96"/>
                        <a:gd name="T19" fmla="*/ 0 h 72"/>
                        <a:gd name="T20" fmla="*/ 196 w 196"/>
                        <a:gd name="T21" fmla="*/ 72 h 7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96" h="72">
                          <a:moveTo>
                            <a:pt x="0" y="72"/>
                          </a:moveTo>
                          <a:lnTo>
                            <a:pt x="196" y="72"/>
                          </a:lnTo>
                          <a:lnTo>
                            <a:pt x="196" y="0"/>
                          </a:lnTo>
                          <a:lnTo>
                            <a:pt x="0" y="0"/>
                          </a:lnTo>
                          <a:lnTo>
                            <a:pt x="0" y="7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78" name="Freeform 124"/>
                    <p:cNvSpPr>
                      <a:spLocks/>
                    </p:cNvSpPr>
                    <p:nvPr/>
                  </p:nvSpPr>
                  <p:spPr bwMode="auto">
                    <a:xfrm flipH="1">
                      <a:off x="2049" y="2654"/>
                      <a:ext cx="32" cy="72"/>
                    </a:xfrm>
                    <a:custGeom>
                      <a:avLst/>
                      <a:gdLst>
                        <a:gd name="T0" fmla="*/ 0 w 63"/>
                        <a:gd name="T1" fmla="*/ 5 h 144"/>
                        <a:gd name="T2" fmla="*/ 2 w 63"/>
                        <a:gd name="T3" fmla="*/ 5 h 144"/>
                        <a:gd name="T4" fmla="*/ 2 w 63"/>
                        <a:gd name="T5" fmla="*/ 0 h 144"/>
                        <a:gd name="T6" fmla="*/ 0 w 63"/>
                        <a:gd name="T7" fmla="*/ 0 h 144"/>
                        <a:gd name="T8" fmla="*/ 0 w 63"/>
                        <a:gd name="T9" fmla="*/ 5 h 144"/>
                        <a:gd name="T10" fmla="*/ 0 w 63"/>
                        <a:gd name="T11" fmla="*/ 5 h 14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3"/>
                        <a:gd name="T19" fmla="*/ 0 h 144"/>
                        <a:gd name="T20" fmla="*/ 63 w 63"/>
                        <a:gd name="T21" fmla="*/ 144 h 14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3" h="144">
                          <a:moveTo>
                            <a:pt x="0" y="144"/>
                          </a:moveTo>
                          <a:lnTo>
                            <a:pt x="63" y="144"/>
                          </a:lnTo>
                          <a:lnTo>
                            <a:pt x="63" y="0"/>
                          </a:lnTo>
                          <a:lnTo>
                            <a:pt x="0" y="0"/>
                          </a:lnTo>
                          <a:lnTo>
                            <a:pt x="0" y="14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79" name="Freeform 125"/>
                    <p:cNvSpPr>
                      <a:spLocks/>
                    </p:cNvSpPr>
                    <p:nvPr/>
                  </p:nvSpPr>
                  <p:spPr bwMode="auto">
                    <a:xfrm flipH="1">
                      <a:off x="1371" y="2602"/>
                      <a:ext cx="629" cy="33"/>
                    </a:xfrm>
                    <a:custGeom>
                      <a:avLst/>
                      <a:gdLst>
                        <a:gd name="T0" fmla="*/ 0 w 1259"/>
                        <a:gd name="T1" fmla="*/ 2 h 67"/>
                        <a:gd name="T2" fmla="*/ 39 w 1259"/>
                        <a:gd name="T3" fmla="*/ 2 h 67"/>
                        <a:gd name="T4" fmla="*/ 39 w 1259"/>
                        <a:gd name="T5" fmla="*/ 0 h 67"/>
                        <a:gd name="T6" fmla="*/ 0 w 1259"/>
                        <a:gd name="T7" fmla="*/ 0 h 67"/>
                        <a:gd name="T8" fmla="*/ 0 w 1259"/>
                        <a:gd name="T9" fmla="*/ 2 h 67"/>
                        <a:gd name="T10" fmla="*/ 0 w 1259"/>
                        <a:gd name="T11" fmla="*/ 2 h 6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259"/>
                        <a:gd name="T19" fmla="*/ 0 h 67"/>
                        <a:gd name="T20" fmla="*/ 1259 w 1259"/>
                        <a:gd name="T21" fmla="*/ 67 h 6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259" h="67">
                          <a:moveTo>
                            <a:pt x="0" y="67"/>
                          </a:moveTo>
                          <a:lnTo>
                            <a:pt x="1259" y="67"/>
                          </a:lnTo>
                          <a:lnTo>
                            <a:pt x="1259" y="0"/>
                          </a:lnTo>
                          <a:lnTo>
                            <a:pt x="0" y="0"/>
                          </a:lnTo>
                          <a:lnTo>
                            <a:pt x="0" y="6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80" name="Freeform 126"/>
                    <p:cNvSpPr>
                      <a:spLocks/>
                    </p:cNvSpPr>
                    <p:nvPr/>
                  </p:nvSpPr>
                  <p:spPr bwMode="auto">
                    <a:xfrm flipH="1">
                      <a:off x="1985" y="2649"/>
                      <a:ext cx="96" cy="36"/>
                    </a:xfrm>
                    <a:custGeom>
                      <a:avLst/>
                      <a:gdLst>
                        <a:gd name="T0" fmla="*/ 0 w 192"/>
                        <a:gd name="T1" fmla="*/ 2 h 73"/>
                        <a:gd name="T2" fmla="*/ 6 w 192"/>
                        <a:gd name="T3" fmla="*/ 2 h 73"/>
                        <a:gd name="T4" fmla="*/ 6 w 192"/>
                        <a:gd name="T5" fmla="*/ 0 h 73"/>
                        <a:gd name="T6" fmla="*/ 0 w 192"/>
                        <a:gd name="T7" fmla="*/ 0 h 73"/>
                        <a:gd name="T8" fmla="*/ 0 w 192"/>
                        <a:gd name="T9" fmla="*/ 2 h 73"/>
                        <a:gd name="T10" fmla="*/ 0 w 192"/>
                        <a:gd name="T11" fmla="*/ 2 h 7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92"/>
                        <a:gd name="T19" fmla="*/ 0 h 73"/>
                        <a:gd name="T20" fmla="*/ 192 w 192"/>
                        <a:gd name="T21" fmla="*/ 73 h 7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92" h="73">
                          <a:moveTo>
                            <a:pt x="0" y="73"/>
                          </a:moveTo>
                          <a:lnTo>
                            <a:pt x="192" y="73"/>
                          </a:lnTo>
                          <a:lnTo>
                            <a:pt x="192" y="0"/>
                          </a:lnTo>
                          <a:lnTo>
                            <a:pt x="0" y="0"/>
                          </a:lnTo>
                          <a:lnTo>
                            <a:pt x="0" y="7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81" name="Freeform 127"/>
                    <p:cNvSpPr>
                      <a:spLocks/>
                    </p:cNvSpPr>
                    <p:nvPr/>
                  </p:nvSpPr>
                  <p:spPr bwMode="auto">
                    <a:xfrm flipH="1">
                      <a:off x="1968" y="2602"/>
                      <a:ext cx="32" cy="83"/>
                    </a:xfrm>
                    <a:custGeom>
                      <a:avLst/>
                      <a:gdLst>
                        <a:gd name="T0" fmla="*/ 0 w 63"/>
                        <a:gd name="T1" fmla="*/ 5 h 168"/>
                        <a:gd name="T2" fmla="*/ 2 w 63"/>
                        <a:gd name="T3" fmla="*/ 5 h 168"/>
                        <a:gd name="T4" fmla="*/ 2 w 63"/>
                        <a:gd name="T5" fmla="*/ 0 h 168"/>
                        <a:gd name="T6" fmla="*/ 0 w 63"/>
                        <a:gd name="T7" fmla="*/ 0 h 168"/>
                        <a:gd name="T8" fmla="*/ 0 w 63"/>
                        <a:gd name="T9" fmla="*/ 5 h 168"/>
                        <a:gd name="T10" fmla="*/ 0 w 63"/>
                        <a:gd name="T11" fmla="*/ 5 h 16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3"/>
                        <a:gd name="T19" fmla="*/ 0 h 168"/>
                        <a:gd name="T20" fmla="*/ 63 w 63"/>
                        <a:gd name="T21" fmla="*/ 168 h 16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3" h="168">
                          <a:moveTo>
                            <a:pt x="0" y="168"/>
                          </a:moveTo>
                          <a:lnTo>
                            <a:pt x="63" y="168"/>
                          </a:lnTo>
                          <a:lnTo>
                            <a:pt x="63" y="0"/>
                          </a:lnTo>
                          <a:lnTo>
                            <a:pt x="0" y="0"/>
                          </a:lnTo>
                          <a:lnTo>
                            <a:pt x="0" y="16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82" name="Freeform 128"/>
                    <p:cNvSpPr>
                      <a:spLocks/>
                    </p:cNvSpPr>
                    <p:nvPr/>
                  </p:nvSpPr>
                  <p:spPr bwMode="auto">
                    <a:xfrm flipH="1">
                      <a:off x="2273" y="2235"/>
                      <a:ext cx="39" cy="474"/>
                    </a:xfrm>
                    <a:custGeom>
                      <a:avLst/>
                      <a:gdLst>
                        <a:gd name="T0" fmla="*/ 0 w 78"/>
                        <a:gd name="T1" fmla="*/ 30 h 948"/>
                        <a:gd name="T2" fmla="*/ 2 w 78"/>
                        <a:gd name="T3" fmla="*/ 30 h 948"/>
                        <a:gd name="T4" fmla="*/ 2 w 78"/>
                        <a:gd name="T5" fmla="*/ 0 h 948"/>
                        <a:gd name="T6" fmla="*/ 0 w 78"/>
                        <a:gd name="T7" fmla="*/ 0 h 948"/>
                        <a:gd name="T8" fmla="*/ 0 w 78"/>
                        <a:gd name="T9" fmla="*/ 30 h 948"/>
                        <a:gd name="T10" fmla="*/ 0 w 78"/>
                        <a:gd name="T11" fmla="*/ 30 h 94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8"/>
                        <a:gd name="T19" fmla="*/ 0 h 948"/>
                        <a:gd name="T20" fmla="*/ 78 w 78"/>
                        <a:gd name="T21" fmla="*/ 948 h 94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8" h="948">
                          <a:moveTo>
                            <a:pt x="0" y="948"/>
                          </a:moveTo>
                          <a:lnTo>
                            <a:pt x="78" y="948"/>
                          </a:lnTo>
                          <a:lnTo>
                            <a:pt x="78" y="0"/>
                          </a:lnTo>
                          <a:lnTo>
                            <a:pt x="0" y="0"/>
                          </a:lnTo>
                          <a:lnTo>
                            <a:pt x="0" y="9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83" name="Freeform 129"/>
                    <p:cNvSpPr>
                      <a:spLocks/>
                    </p:cNvSpPr>
                    <p:nvPr/>
                  </p:nvSpPr>
                  <p:spPr bwMode="auto">
                    <a:xfrm flipH="1">
                      <a:off x="1365" y="2504"/>
                      <a:ext cx="623" cy="38"/>
                    </a:xfrm>
                    <a:custGeom>
                      <a:avLst/>
                      <a:gdLst>
                        <a:gd name="T0" fmla="*/ 0 w 1247"/>
                        <a:gd name="T1" fmla="*/ 2 h 76"/>
                        <a:gd name="T2" fmla="*/ 38 w 1247"/>
                        <a:gd name="T3" fmla="*/ 2 h 76"/>
                        <a:gd name="T4" fmla="*/ 38 w 1247"/>
                        <a:gd name="T5" fmla="*/ 0 h 76"/>
                        <a:gd name="T6" fmla="*/ 0 w 1247"/>
                        <a:gd name="T7" fmla="*/ 0 h 76"/>
                        <a:gd name="T8" fmla="*/ 0 w 1247"/>
                        <a:gd name="T9" fmla="*/ 2 h 76"/>
                        <a:gd name="T10" fmla="*/ 0 w 1247"/>
                        <a:gd name="T11" fmla="*/ 2 h 7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247"/>
                        <a:gd name="T19" fmla="*/ 0 h 76"/>
                        <a:gd name="T20" fmla="*/ 1247 w 1247"/>
                        <a:gd name="T21" fmla="*/ 76 h 7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247" h="76">
                          <a:moveTo>
                            <a:pt x="0" y="76"/>
                          </a:moveTo>
                          <a:lnTo>
                            <a:pt x="1247" y="76"/>
                          </a:lnTo>
                          <a:lnTo>
                            <a:pt x="1247" y="0"/>
                          </a:lnTo>
                          <a:lnTo>
                            <a:pt x="0" y="0"/>
                          </a:lnTo>
                          <a:lnTo>
                            <a:pt x="0" y="7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84" name="Freeform 130"/>
                    <p:cNvSpPr>
                      <a:spLocks/>
                    </p:cNvSpPr>
                    <p:nvPr/>
                  </p:nvSpPr>
                  <p:spPr bwMode="auto">
                    <a:xfrm flipH="1">
                      <a:off x="1938" y="2517"/>
                      <a:ext cx="33" cy="107"/>
                    </a:xfrm>
                    <a:custGeom>
                      <a:avLst/>
                      <a:gdLst>
                        <a:gd name="T0" fmla="*/ 0 w 67"/>
                        <a:gd name="T1" fmla="*/ 7 h 213"/>
                        <a:gd name="T2" fmla="*/ 2 w 67"/>
                        <a:gd name="T3" fmla="*/ 7 h 213"/>
                        <a:gd name="T4" fmla="*/ 2 w 67"/>
                        <a:gd name="T5" fmla="*/ 0 h 213"/>
                        <a:gd name="T6" fmla="*/ 0 w 67"/>
                        <a:gd name="T7" fmla="*/ 0 h 213"/>
                        <a:gd name="T8" fmla="*/ 0 w 67"/>
                        <a:gd name="T9" fmla="*/ 7 h 213"/>
                        <a:gd name="T10" fmla="*/ 0 w 67"/>
                        <a:gd name="T11" fmla="*/ 7 h 2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7"/>
                        <a:gd name="T19" fmla="*/ 0 h 213"/>
                        <a:gd name="T20" fmla="*/ 67 w 67"/>
                        <a:gd name="T21" fmla="*/ 213 h 2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7" h="213">
                          <a:moveTo>
                            <a:pt x="0" y="213"/>
                          </a:moveTo>
                          <a:lnTo>
                            <a:pt x="67" y="213"/>
                          </a:lnTo>
                          <a:lnTo>
                            <a:pt x="67" y="0"/>
                          </a:lnTo>
                          <a:lnTo>
                            <a:pt x="0" y="0"/>
                          </a:lnTo>
                          <a:lnTo>
                            <a:pt x="0" y="21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85" name="Freeform 131"/>
                    <p:cNvSpPr>
                      <a:spLocks/>
                    </p:cNvSpPr>
                    <p:nvPr/>
                  </p:nvSpPr>
                  <p:spPr bwMode="auto">
                    <a:xfrm flipH="1">
                      <a:off x="1355" y="2515"/>
                      <a:ext cx="24" cy="118"/>
                    </a:xfrm>
                    <a:custGeom>
                      <a:avLst/>
                      <a:gdLst>
                        <a:gd name="T0" fmla="*/ 0 w 47"/>
                        <a:gd name="T1" fmla="*/ 7 h 236"/>
                        <a:gd name="T2" fmla="*/ 2 w 47"/>
                        <a:gd name="T3" fmla="*/ 7 h 236"/>
                        <a:gd name="T4" fmla="*/ 2 w 47"/>
                        <a:gd name="T5" fmla="*/ 0 h 236"/>
                        <a:gd name="T6" fmla="*/ 0 w 47"/>
                        <a:gd name="T7" fmla="*/ 0 h 236"/>
                        <a:gd name="T8" fmla="*/ 0 w 47"/>
                        <a:gd name="T9" fmla="*/ 7 h 236"/>
                        <a:gd name="T10" fmla="*/ 0 w 47"/>
                        <a:gd name="T11" fmla="*/ 7 h 23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7"/>
                        <a:gd name="T19" fmla="*/ 0 h 236"/>
                        <a:gd name="T20" fmla="*/ 47 w 47"/>
                        <a:gd name="T21" fmla="*/ 236 h 2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7" h="236">
                          <a:moveTo>
                            <a:pt x="0" y="236"/>
                          </a:moveTo>
                          <a:lnTo>
                            <a:pt x="47" y="236"/>
                          </a:lnTo>
                          <a:lnTo>
                            <a:pt x="47" y="0"/>
                          </a:lnTo>
                          <a:lnTo>
                            <a:pt x="0" y="0"/>
                          </a:lnTo>
                          <a:lnTo>
                            <a:pt x="0" y="23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86" name="Freeform 132"/>
                    <p:cNvSpPr>
                      <a:spLocks/>
                    </p:cNvSpPr>
                    <p:nvPr/>
                  </p:nvSpPr>
                  <p:spPr bwMode="auto">
                    <a:xfrm flipH="1">
                      <a:off x="2152" y="2699"/>
                      <a:ext cx="160" cy="36"/>
                    </a:xfrm>
                    <a:custGeom>
                      <a:avLst/>
                      <a:gdLst>
                        <a:gd name="T0" fmla="*/ 0 w 319"/>
                        <a:gd name="T1" fmla="*/ 2 h 73"/>
                        <a:gd name="T2" fmla="*/ 10 w 319"/>
                        <a:gd name="T3" fmla="*/ 2 h 73"/>
                        <a:gd name="T4" fmla="*/ 10 w 319"/>
                        <a:gd name="T5" fmla="*/ 0 h 73"/>
                        <a:gd name="T6" fmla="*/ 0 w 319"/>
                        <a:gd name="T7" fmla="*/ 0 h 73"/>
                        <a:gd name="T8" fmla="*/ 0 w 319"/>
                        <a:gd name="T9" fmla="*/ 2 h 73"/>
                        <a:gd name="T10" fmla="*/ 0 w 319"/>
                        <a:gd name="T11" fmla="*/ 2 h 7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19"/>
                        <a:gd name="T19" fmla="*/ 0 h 73"/>
                        <a:gd name="T20" fmla="*/ 319 w 319"/>
                        <a:gd name="T21" fmla="*/ 73 h 7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19" h="73">
                          <a:moveTo>
                            <a:pt x="0" y="73"/>
                          </a:moveTo>
                          <a:lnTo>
                            <a:pt x="319" y="73"/>
                          </a:lnTo>
                          <a:lnTo>
                            <a:pt x="319" y="0"/>
                          </a:lnTo>
                          <a:lnTo>
                            <a:pt x="0" y="0"/>
                          </a:lnTo>
                          <a:lnTo>
                            <a:pt x="0" y="7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87" name="Freeform 133"/>
                    <p:cNvSpPr>
                      <a:spLocks/>
                    </p:cNvSpPr>
                    <p:nvPr/>
                  </p:nvSpPr>
                  <p:spPr bwMode="auto">
                    <a:xfrm flipH="1">
                      <a:off x="532" y="2926"/>
                      <a:ext cx="236" cy="24"/>
                    </a:xfrm>
                    <a:custGeom>
                      <a:avLst/>
                      <a:gdLst>
                        <a:gd name="T0" fmla="*/ 0 w 471"/>
                        <a:gd name="T1" fmla="*/ 2 h 47"/>
                        <a:gd name="T2" fmla="*/ 15 w 471"/>
                        <a:gd name="T3" fmla="*/ 2 h 47"/>
                        <a:gd name="T4" fmla="*/ 15 w 471"/>
                        <a:gd name="T5" fmla="*/ 0 h 47"/>
                        <a:gd name="T6" fmla="*/ 0 w 471"/>
                        <a:gd name="T7" fmla="*/ 0 h 47"/>
                        <a:gd name="T8" fmla="*/ 0 w 471"/>
                        <a:gd name="T9" fmla="*/ 2 h 47"/>
                        <a:gd name="T10" fmla="*/ 0 w 471"/>
                        <a:gd name="T11" fmla="*/ 2 h 4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71"/>
                        <a:gd name="T19" fmla="*/ 0 h 47"/>
                        <a:gd name="T20" fmla="*/ 471 w 471"/>
                        <a:gd name="T21" fmla="*/ 47 h 4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71" h="47">
                          <a:moveTo>
                            <a:pt x="0" y="47"/>
                          </a:moveTo>
                          <a:lnTo>
                            <a:pt x="471" y="47"/>
                          </a:lnTo>
                          <a:lnTo>
                            <a:pt x="471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88" name="Freeform 134"/>
                    <p:cNvSpPr>
                      <a:spLocks/>
                    </p:cNvSpPr>
                    <p:nvPr/>
                  </p:nvSpPr>
                  <p:spPr bwMode="auto">
                    <a:xfrm flipH="1">
                      <a:off x="534" y="2975"/>
                      <a:ext cx="220" cy="22"/>
                    </a:xfrm>
                    <a:custGeom>
                      <a:avLst/>
                      <a:gdLst>
                        <a:gd name="T0" fmla="*/ 0 w 439"/>
                        <a:gd name="T1" fmla="*/ 1 h 44"/>
                        <a:gd name="T2" fmla="*/ 14 w 439"/>
                        <a:gd name="T3" fmla="*/ 1 h 44"/>
                        <a:gd name="T4" fmla="*/ 14 w 439"/>
                        <a:gd name="T5" fmla="*/ 0 h 44"/>
                        <a:gd name="T6" fmla="*/ 0 w 439"/>
                        <a:gd name="T7" fmla="*/ 0 h 44"/>
                        <a:gd name="T8" fmla="*/ 0 w 439"/>
                        <a:gd name="T9" fmla="*/ 1 h 44"/>
                        <a:gd name="T10" fmla="*/ 0 w 439"/>
                        <a:gd name="T11" fmla="*/ 1 h 4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39"/>
                        <a:gd name="T19" fmla="*/ 0 h 44"/>
                        <a:gd name="T20" fmla="*/ 439 w 439"/>
                        <a:gd name="T21" fmla="*/ 44 h 4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39" h="44">
                          <a:moveTo>
                            <a:pt x="0" y="44"/>
                          </a:moveTo>
                          <a:lnTo>
                            <a:pt x="439" y="44"/>
                          </a:lnTo>
                          <a:lnTo>
                            <a:pt x="439" y="0"/>
                          </a:lnTo>
                          <a:lnTo>
                            <a:pt x="0" y="0"/>
                          </a:lnTo>
                          <a:lnTo>
                            <a:pt x="0" y="4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89" name="Freeform 135"/>
                    <p:cNvSpPr>
                      <a:spLocks/>
                    </p:cNvSpPr>
                    <p:nvPr/>
                  </p:nvSpPr>
                  <p:spPr bwMode="auto">
                    <a:xfrm flipH="1">
                      <a:off x="464" y="3019"/>
                      <a:ext cx="256" cy="25"/>
                    </a:xfrm>
                    <a:custGeom>
                      <a:avLst/>
                      <a:gdLst>
                        <a:gd name="T0" fmla="*/ 0 w 513"/>
                        <a:gd name="T1" fmla="*/ 2 h 49"/>
                        <a:gd name="T2" fmla="*/ 16 w 513"/>
                        <a:gd name="T3" fmla="*/ 2 h 49"/>
                        <a:gd name="T4" fmla="*/ 16 w 513"/>
                        <a:gd name="T5" fmla="*/ 0 h 49"/>
                        <a:gd name="T6" fmla="*/ 0 w 513"/>
                        <a:gd name="T7" fmla="*/ 0 h 49"/>
                        <a:gd name="T8" fmla="*/ 0 w 513"/>
                        <a:gd name="T9" fmla="*/ 2 h 49"/>
                        <a:gd name="T10" fmla="*/ 0 w 513"/>
                        <a:gd name="T11" fmla="*/ 2 h 4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13"/>
                        <a:gd name="T19" fmla="*/ 0 h 49"/>
                        <a:gd name="T20" fmla="*/ 513 w 513"/>
                        <a:gd name="T21" fmla="*/ 49 h 4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13" h="49">
                          <a:moveTo>
                            <a:pt x="0" y="49"/>
                          </a:moveTo>
                          <a:lnTo>
                            <a:pt x="513" y="49"/>
                          </a:lnTo>
                          <a:lnTo>
                            <a:pt x="513" y="0"/>
                          </a:lnTo>
                          <a:lnTo>
                            <a:pt x="0" y="0"/>
                          </a:lnTo>
                          <a:lnTo>
                            <a:pt x="0" y="4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90" name="Freeform 136"/>
                    <p:cNvSpPr>
                      <a:spLocks/>
                    </p:cNvSpPr>
                    <p:nvPr/>
                  </p:nvSpPr>
                  <p:spPr bwMode="auto">
                    <a:xfrm flipH="1">
                      <a:off x="463" y="3066"/>
                      <a:ext cx="261" cy="28"/>
                    </a:xfrm>
                    <a:custGeom>
                      <a:avLst/>
                      <a:gdLst>
                        <a:gd name="T0" fmla="*/ 0 w 523"/>
                        <a:gd name="T1" fmla="*/ 2 h 55"/>
                        <a:gd name="T2" fmla="*/ 16 w 523"/>
                        <a:gd name="T3" fmla="*/ 2 h 55"/>
                        <a:gd name="T4" fmla="*/ 16 w 523"/>
                        <a:gd name="T5" fmla="*/ 0 h 55"/>
                        <a:gd name="T6" fmla="*/ 0 w 523"/>
                        <a:gd name="T7" fmla="*/ 0 h 55"/>
                        <a:gd name="T8" fmla="*/ 0 w 523"/>
                        <a:gd name="T9" fmla="*/ 2 h 55"/>
                        <a:gd name="T10" fmla="*/ 0 w 523"/>
                        <a:gd name="T11" fmla="*/ 2 h 5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23"/>
                        <a:gd name="T19" fmla="*/ 0 h 55"/>
                        <a:gd name="T20" fmla="*/ 523 w 523"/>
                        <a:gd name="T21" fmla="*/ 55 h 5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23" h="55">
                          <a:moveTo>
                            <a:pt x="0" y="55"/>
                          </a:moveTo>
                          <a:lnTo>
                            <a:pt x="523" y="55"/>
                          </a:lnTo>
                          <a:lnTo>
                            <a:pt x="523" y="0"/>
                          </a:lnTo>
                          <a:lnTo>
                            <a:pt x="0" y="0"/>
                          </a:lnTo>
                          <a:lnTo>
                            <a:pt x="0" y="5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91" name="Freeform 137"/>
                    <p:cNvSpPr>
                      <a:spLocks/>
                    </p:cNvSpPr>
                    <p:nvPr/>
                  </p:nvSpPr>
                  <p:spPr bwMode="auto">
                    <a:xfrm flipH="1">
                      <a:off x="520" y="2863"/>
                      <a:ext cx="151" cy="70"/>
                    </a:xfrm>
                    <a:custGeom>
                      <a:avLst/>
                      <a:gdLst>
                        <a:gd name="T0" fmla="*/ 1 w 302"/>
                        <a:gd name="T1" fmla="*/ 0 h 141"/>
                        <a:gd name="T2" fmla="*/ 9 w 302"/>
                        <a:gd name="T3" fmla="*/ 3 h 141"/>
                        <a:gd name="T4" fmla="*/ 7 w 302"/>
                        <a:gd name="T5" fmla="*/ 4 h 141"/>
                        <a:gd name="T6" fmla="*/ 0 w 302"/>
                        <a:gd name="T7" fmla="*/ 0 h 141"/>
                        <a:gd name="T8" fmla="*/ 1 w 302"/>
                        <a:gd name="T9" fmla="*/ 0 h 141"/>
                        <a:gd name="T10" fmla="*/ 1 w 302"/>
                        <a:gd name="T11" fmla="*/ 0 h 14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02"/>
                        <a:gd name="T19" fmla="*/ 0 h 141"/>
                        <a:gd name="T20" fmla="*/ 302 w 302"/>
                        <a:gd name="T21" fmla="*/ 141 h 14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02" h="141">
                          <a:moveTo>
                            <a:pt x="63" y="0"/>
                          </a:moveTo>
                          <a:lnTo>
                            <a:pt x="302" y="112"/>
                          </a:lnTo>
                          <a:lnTo>
                            <a:pt x="247" y="141"/>
                          </a:lnTo>
                          <a:lnTo>
                            <a:pt x="0" y="31"/>
                          </a:lnTo>
                          <a:lnTo>
                            <a:pt x="6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92" name="Freeform 138"/>
                    <p:cNvSpPr>
                      <a:spLocks/>
                    </p:cNvSpPr>
                    <p:nvPr/>
                  </p:nvSpPr>
                  <p:spPr bwMode="auto">
                    <a:xfrm flipH="1">
                      <a:off x="714" y="2982"/>
                      <a:ext cx="131" cy="112"/>
                    </a:xfrm>
                    <a:custGeom>
                      <a:avLst/>
                      <a:gdLst>
                        <a:gd name="T0" fmla="*/ 1 w 262"/>
                        <a:gd name="T1" fmla="*/ 0 h 224"/>
                        <a:gd name="T2" fmla="*/ 8 w 262"/>
                        <a:gd name="T3" fmla="*/ 6 h 224"/>
                        <a:gd name="T4" fmla="*/ 8 w 262"/>
                        <a:gd name="T5" fmla="*/ 7 h 224"/>
                        <a:gd name="T6" fmla="*/ 7 w 262"/>
                        <a:gd name="T7" fmla="*/ 7 h 224"/>
                        <a:gd name="T8" fmla="*/ 0 w 262"/>
                        <a:gd name="T9" fmla="*/ 1 h 224"/>
                        <a:gd name="T10" fmla="*/ 1 w 262"/>
                        <a:gd name="T11" fmla="*/ 0 h 224"/>
                        <a:gd name="T12" fmla="*/ 1 w 262"/>
                        <a:gd name="T13" fmla="*/ 0 h 22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62"/>
                        <a:gd name="T22" fmla="*/ 0 h 224"/>
                        <a:gd name="T23" fmla="*/ 262 w 262"/>
                        <a:gd name="T24" fmla="*/ 224 h 22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62" h="224">
                          <a:moveTo>
                            <a:pt x="40" y="0"/>
                          </a:moveTo>
                          <a:lnTo>
                            <a:pt x="259" y="173"/>
                          </a:lnTo>
                          <a:lnTo>
                            <a:pt x="262" y="218"/>
                          </a:lnTo>
                          <a:lnTo>
                            <a:pt x="241" y="224"/>
                          </a:lnTo>
                          <a:lnTo>
                            <a:pt x="0" y="32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93" name="Freeform 139"/>
                    <p:cNvSpPr>
                      <a:spLocks/>
                    </p:cNvSpPr>
                    <p:nvPr/>
                  </p:nvSpPr>
                  <p:spPr bwMode="auto">
                    <a:xfrm flipH="1">
                      <a:off x="700" y="2929"/>
                      <a:ext cx="77" cy="160"/>
                    </a:xfrm>
                    <a:custGeom>
                      <a:avLst/>
                      <a:gdLst>
                        <a:gd name="T0" fmla="*/ 2 w 154"/>
                        <a:gd name="T1" fmla="*/ 9 h 322"/>
                        <a:gd name="T2" fmla="*/ 3 w 154"/>
                        <a:gd name="T3" fmla="*/ 6 h 322"/>
                        <a:gd name="T4" fmla="*/ 1 w 154"/>
                        <a:gd name="T5" fmla="*/ 4 h 322"/>
                        <a:gd name="T6" fmla="*/ 0 w 154"/>
                        <a:gd name="T7" fmla="*/ 0 h 322"/>
                        <a:gd name="T8" fmla="*/ 1 w 154"/>
                        <a:gd name="T9" fmla="*/ 0 h 322"/>
                        <a:gd name="T10" fmla="*/ 1 w 154"/>
                        <a:gd name="T11" fmla="*/ 3 h 322"/>
                        <a:gd name="T12" fmla="*/ 5 w 154"/>
                        <a:gd name="T13" fmla="*/ 5 h 322"/>
                        <a:gd name="T14" fmla="*/ 5 w 154"/>
                        <a:gd name="T15" fmla="*/ 10 h 322"/>
                        <a:gd name="T16" fmla="*/ 2 w 154"/>
                        <a:gd name="T17" fmla="*/ 9 h 322"/>
                        <a:gd name="T18" fmla="*/ 2 w 154"/>
                        <a:gd name="T19" fmla="*/ 9 h 32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54"/>
                        <a:gd name="T31" fmla="*/ 0 h 322"/>
                        <a:gd name="T32" fmla="*/ 154 w 154"/>
                        <a:gd name="T33" fmla="*/ 322 h 32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54" h="322">
                          <a:moveTo>
                            <a:pt x="95" y="320"/>
                          </a:moveTo>
                          <a:lnTo>
                            <a:pt x="101" y="209"/>
                          </a:lnTo>
                          <a:lnTo>
                            <a:pt x="2" y="133"/>
                          </a:lnTo>
                          <a:lnTo>
                            <a:pt x="0" y="0"/>
                          </a:lnTo>
                          <a:lnTo>
                            <a:pt x="53" y="12"/>
                          </a:lnTo>
                          <a:lnTo>
                            <a:pt x="53" y="114"/>
                          </a:lnTo>
                          <a:lnTo>
                            <a:pt x="154" y="181"/>
                          </a:lnTo>
                          <a:lnTo>
                            <a:pt x="154" y="322"/>
                          </a:lnTo>
                          <a:lnTo>
                            <a:pt x="95" y="3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94" name="Freeform 140"/>
                    <p:cNvSpPr>
                      <a:spLocks/>
                    </p:cNvSpPr>
                    <p:nvPr/>
                  </p:nvSpPr>
                  <p:spPr bwMode="auto">
                    <a:xfrm flipH="1">
                      <a:off x="457" y="2919"/>
                      <a:ext cx="92" cy="176"/>
                    </a:xfrm>
                    <a:custGeom>
                      <a:avLst/>
                      <a:gdLst>
                        <a:gd name="T0" fmla="*/ 4 w 185"/>
                        <a:gd name="T1" fmla="*/ 11 h 352"/>
                        <a:gd name="T2" fmla="*/ 4 w 185"/>
                        <a:gd name="T3" fmla="*/ 6 h 352"/>
                        <a:gd name="T4" fmla="*/ 0 w 185"/>
                        <a:gd name="T5" fmla="*/ 5 h 352"/>
                        <a:gd name="T6" fmla="*/ 0 w 185"/>
                        <a:gd name="T7" fmla="*/ 1 h 352"/>
                        <a:gd name="T8" fmla="*/ 1 w 185"/>
                        <a:gd name="T9" fmla="*/ 0 h 352"/>
                        <a:gd name="T10" fmla="*/ 1 w 185"/>
                        <a:gd name="T11" fmla="*/ 3 h 352"/>
                        <a:gd name="T12" fmla="*/ 5 w 185"/>
                        <a:gd name="T13" fmla="*/ 6 h 352"/>
                        <a:gd name="T14" fmla="*/ 5 w 185"/>
                        <a:gd name="T15" fmla="*/ 11 h 352"/>
                        <a:gd name="T16" fmla="*/ 4 w 185"/>
                        <a:gd name="T17" fmla="*/ 11 h 352"/>
                        <a:gd name="T18" fmla="*/ 4 w 185"/>
                        <a:gd name="T19" fmla="*/ 11 h 35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85"/>
                        <a:gd name="T31" fmla="*/ 0 h 352"/>
                        <a:gd name="T32" fmla="*/ 185 w 185"/>
                        <a:gd name="T33" fmla="*/ 352 h 35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85" h="352">
                          <a:moveTo>
                            <a:pt x="133" y="348"/>
                          </a:moveTo>
                          <a:lnTo>
                            <a:pt x="133" y="219"/>
                          </a:lnTo>
                          <a:lnTo>
                            <a:pt x="0" y="150"/>
                          </a:lnTo>
                          <a:lnTo>
                            <a:pt x="6" y="14"/>
                          </a:lnTo>
                          <a:lnTo>
                            <a:pt x="59" y="0"/>
                          </a:lnTo>
                          <a:lnTo>
                            <a:pt x="53" y="124"/>
                          </a:lnTo>
                          <a:lnTo>
                            <a:pt x="185" y="196"/>
                          </a:lnTo>
                          <a:lnTo>
                            <a:pt x="185" y="352"/>
                          </a:lnTo>
                          <a:lnTo>
                            <a:pt x="133" y="3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95" name="Freeform 141"/>
                    <p:cNvSpPr>
                      <a:spLocks/>
                    </p:cNvSpPr>
                    <p:nvPr/>
                  </p:nvSpPr>
                  <p:spPr bwMode="auto">
                    <a:xfrm flipH="1">
                      <a:off x="646" y="2537"/>
                      <a:ext cx="165" cy="324"/>
                    </a:xfrm>
                    <a:custGeom>
                      <a:avLst/>
                      <a:gdLst>
                        <a:gd name="T0" fmla="*/ 0 w 329"/>
                        <a:gd name="T1" fmla="*/ 20 h 648"/>
                        <a:gd name="T2" fmla="*/ 11 w 329"/>
                        <a:gd name="T3" fmla="*/ 20 h 648"/>
                        <a:gd name="T4" fmla="*/ 11 w 329"/>
                        <a:gd name="T5" fmla="*/ 0 h 648"/>
                        <a:gd name="T6" fmla="*/ 0 w 329"/>
                        <a:gd name="T7" fmla="*/ 0 h 648"/>
                        <a:gd name="T8" fmla="*/ 0 w 329"/>
                        <a:gd name="T9" fmla="*/ 20 h 648"/>
                        <a:gd name="T10" fmla="*/ 0 w 329"/>
                        <a:gd name="T11" fmla="*/ 20 h 64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29"/>
                        <a:gd name="T19" fmla="*/ 0 h 648"/>
                        <a:gd name="T20" fmla="*/ 329 w 329"/>
                        <a:gd name="T21" fmla="*/ 648 h 64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29" h="648">
                          <a:moveTo>
                            <a:pt x="0" y="648"/>
                          </a:moveTo>
                          <a:lnTo>
                            <a:pt x="329" y="648"/>
                          </a:lnTo>
                          <a:lnTo>
                            <a:pt x="329" y="0"/>
                          </a:lnTo>
                          <a:lnTo>
                            <a:pt x="0" y="0"/>
                          </a:lnTo>
                          <a:lnTo>
                            <a:pt x="0" y="648"/>
                          </a:lnTo>
                          <a:close/>
                        </a:path>
                      </a:pathLst>
                    </a:custGeom>
                    <a:solidFill>
                      <a:srgbClr val="8A8AA8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96" name="Freeform 142"/>
                    <p:cNvSpPr>
                      <a:spLocks/>
                    </p:cNvSpPr>
                    <p:nvPr/>
                  </p:nvSpPr>
                  <p:spPr bwMode="auto">
                    <a:xfrm flipH="1">
                      <a:off x="745" y="2882"/>
                      <a:ext cx="91" cy="83"/>
                    </a:xfrm>
                    <a:custGeom>
                      <a:avLst/>
                      <a:gdLst>
                        <a:gd name="T0" fmla="*/ 0 w 183"/>
                        <a:gd name="T1" fmla="*/ 0 h 166"/>
                        <a:gd name="T2" fmla="*/ 5 w 183"/>
                        <a:gd name="T3" fmla="*/ 3 h 166"/>
                        <a:gd name="T4" fmla="*/ 4 w 183"/>
                        <a:gd name="T5" fmla="*/ 5 h 166"/>
                        <a:gd name="T6" fmla="*/ 0 w 183"/>
                        <a:gd name="T7" fmla="*/ 1 h 166"/>
                        <a:gd name="T8" fmla="*/ 0 w 183"/>
                        <a:gd name="T9" fmla="*/ 0 h 166"/>
                        <a:gd name="T10" fmla="*/ 0 w 183"/>
                        <a:gd name="T11" fmla="*/ 0 h 16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83"/>
                        <a:gd name="T19" fmla="*/ 0 h 166"/>
                        <a:gd name="T20" fmla="*/ 183 w 183"/>
                        <a:gd name="T21" fmla="*/ 166 h 16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83" h="166">
                          <a:moveTo>
                            <a:pt x="23" y="0"/>
                          </a:moveTo>
                          <a:lnTo>
                            <a:pt x="183" y="112"/>
                          </a:lnTo>
                          <a:lnTo>
                            <a:pt x="156" y="166"/>
                          </a:lnTo>
                          <a:lnTo>
                            <a:pt x="0" y="50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97" name="Freeform 143"/>
                    <p:cNvSpPr>
                      <a:spLocks/>
                    </p:cNvSpPr>
                    <p:nvPr/>
                  </p:nvSpPr>
                  <p:spPr bwMode="auto">
                    <a:xfrm flipH="1">
                      <a:off x="1817" y="2515"/>
                      <a:ext cx="34" cy="108"/>
                    </a:xfrm>
                    <a:custGeom>
                      <a:avLst/>
                      <a:gdLst>
                        <a:gd name="T0" fmla="*/ 0 w 66"/>
                        <a:gd name="T1" fmla="*/ 7 h 215"/>
                        <a:gd name="T2" fmla="*/ 3 w 66"/>
                        <a:gd name="T3" fmla="*/ 7 h 215"/>
                        <a:gd name="T4" fmla="*/ 3 w 66"/>
                        <a:gd name="T5" fmla="*/ 0 h 215"/>
                        <a:gd name="T6" fmla="*/ 0 w 66"/>
                        <a:gd name="T7" fmla="*/ 0 h 215"/>
                        <a:gd name="T8" fmla="*/ 0 w 66"/>
                        <a:gd name="T9" fmla="*/ 7 h 215"/>
                        <a:gd name="T10" fmla="*/ 0 w 66"/>
                        <a:gd name="T11" fmla="*/ 7 h 21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6"/>
                        <a:gd name="T19" fmla="*/ 0 h 215"/>
                        <a:gd name="T20" fmla="*/ 66 w 66"/>
                        <a:gd name="T21" fmla="*/ 215 h 21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6" h="215">
                          <a:moveTo>
                            <a:pt x="0" y="215"/>
                          </a:moveTo>
                          <a:lnTo>
                            <a:pt x="66" y="215"/>
                          </a:lnTo>
                          <a:lnTo>
                            <a:pt x="66" y="0"/>
                          </a:lnTo>
                          <a:lnTo>
                            <a:pt x="0" y="0"/>
                          </a:lnTo>
                          <a:lnTo>
                            <a:pt x="0" y="21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98" name="Freeform 144"/>
                    <p:cNvSpPr>
                      <a:spLocks/>
                    </p:cNvSpPr>
                    <p:nvPr/>
                  </p:nvSpPr>
                  <p:spPr bwMode="auto">
                    <a:xfrm flipH="1">
                      <a:off x="1687" y="2521"/>
                      <a:ext cx="33" cy="107"/>
                    </a:xfrm>
                    <a:custGeom>
                      <a:avLst/>
                      <a:gdLst>
                        <a:gd name="T0" fmla="*/ 0 w 67"/>
                        <a:gd name="T1" fmla="*/ 6 h 215"/>
                        <a:gd name="T2" fmla="*/ 2 w 67"/>
                        <a:gd name="T3" fmla="*/ 6 h 215"/>
                        <a:gd name="T4" fmla="*/ 2 w 67"/>
                        <a:gd name="T5" fmla="*/ 0 h 215"/>
                        <a:gd name="T6" fmla="*/ 0 w 67"/>
                        <a:gd name="T7" fmla="*/ 0 h 215"/>
                        <a:gd name="T8" fmla="*/ 0 w 67"/>
                        <a:gd name="T9" fmla="*/ 6 h 215"/>
                        <a:gd name="T10" fmla="*/ 0 w 67"/>
                        <a:gd name="T11" fmla="*/ 6 h 21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7"/>
                        <a:gd name="T19" fmla="*/ 0 h 215"/>
                        <a:gd name="T20" fmla="*/ 67 w 67"/>
                        <a:gd name="T21" fmla="*/ 215 h 21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7" h="215">
                          <a:moveTo>
                            <a:pt x="0" y="215"/>
                          </a:moveTo>
                          <a:lnTo>
                            <a:pt x="67" y="215"/>
                          </a:lnTo>
                          <a:lnTo>
                            <a:pt x="67" y="0"/>
                          </a:lnTo>
                          <a:lnTo>
                            <a:pt x="0" y="0"/>
                          </a:lnTo>
                          <a:lnTo>
                            <a:pt x="0" y="21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99" name="Freeform 145"/>
                    <p:cNvSpPr>
                      <a:spLocks/>
                    </p:cNvSpPr>
                    <p:nvPr/>
                  </p:nvSpPr>
                  <p:spPr bwMode="auto">
                    <a:xfrm flipH="1">
                      <a:off x="1556" y="2526"/>
                      <a:ext cx="33" cy="107"/>
                    </a:xfrm>
                    <a:custGeom>
                      <a:avLst/>
                      <a:gdLst>
                        <a:gd name="T0" fmla="*/ 0 w 66"/>
                        <a:gd name="T1" fmla="*/ 6 h 215"/>
                        <a:gd name="T2" fmla="*/ 2 w 66"/>
                        <a:gd name="T3" fmla="*/ 6 h 215"/>
                        <a:gd name="T4" fmla="*/ 2 w 66"/>
                        <a:gd name="T5" fmla="*/ 0 h 215"/>
                        <a:gd name="T6" fmla="*/ 0 w 66"/>
                        <a:gd name="T7" fmla="*/ 0 h 215"/>
                        <a:gd name="T8" fmla="*/ 0 w 66"/>
                        <a:gd name="T9" fmla="*/ 6 h 215"/>
                        <a:gd name="T10" fmla="*/ 0 w 66"/>
                        <a:gd name="T11" fmla="*/ 6 h 21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6"/>
                        <a:gd name="T19" fmla="*/ 0 h 215"/>
                        <a:gd name="T20" fmla="*/ 66 w 66"/>
                        <a:gd name="T21" fmla="*/ 215 h 21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6" h="215">
                          <a:moveTo>
                            <a:pt x="0" y="215"/>
                          </a:moveTo>
                          <a:lnTo>
                            <a:pt x="66" y="215"/>
                          </a:lnTo>
                          <a:lnTo>
                            <a:pt x="66" y="0"/>
                          </a:lnTo>
                          <a:lnTo>
                            <a:pt x="0" y="0"/>
                          </a:lnTo>
                          <a:lnTo>
                            <a:pt x="0" y="21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00" name="Freeform 146"/>
                    <p:cNvSpPr>
                      <a:spLocks/>
                    </p:cNvSpPr>
                    <p:nvPr/>
                  </p:nvSpPr>
                  <p:spPr bwMode="auto">
                    <a:xfrm flipH="1">
                      <a:off x="1426" y="2518"/>
                      <a:ext cx="33" cy="107"/>
                    </a:xfrm>
                    <a:custGeom>
                      <a:avLst/>
                      <a:gdLst>
                        <a:gd name="T0" fmla="*/ 0 w 67"/>
                        <a:gd name="T1" fmla="*/ 7 h 213"/>
                        <a:gd name="T2" fmla="*/ 2 w 67"/>
                        <a:gd name="T3" fmla="*/ 7 h 213"/>
                        <a:gd name="T4" fmla="*/ 2 w 67"/>
                        <a:gd name="T5" fmla="*/ 0 h 213"/>
                        <a:gd name="T6" fmla="*/ 0 w 67"/>
                        <a:gd name="T7" fmla="*/ 0 h 213"/>
                        <a:gd name="T8" fmla="*/ 0 w 67"/>
                        <a:gd name="T9" fmla="*/ 7 h 213"/>
                        <a:gd name="T10" fmla="*/ 0 w 67"/>
                        <a:gd name="T11" fmla="*/ 7 h 21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7"/>
                        <a:gd name="T19" fmla="*/ 0 h 213"/>
                        <a:gd name="T20" fmla="*/ 67 w 67"/>
                        <a:gd name="T21" fmla="*/ 213 h 21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7" h="213">
                          <a:moveTo>
                            <a:pt x="0" y="213"/>
                          </a:moveTo>
                          <a:lnTo>
                            <a:pt x="67" y="213"/>
                          </a:lnTo>
                          <a:lnTo>
                            <a:pt x="67" y="0"/>
                          </a:lnTo>
                          <a:lnTo>
                            <a:pt x="0" y="0"/>
                          </a:lnTo>
                          <a:lnTo>
                            <a:pt x="0" y="21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01" name="Freeform 147"/>
                    <p:cNvSpPr>
                      <a:spLocks/>
                    </p:cNvSpPr>
                    <p:nvPr/>
                  </p:nvSpPr>
                  <p:spPr bwMode="auto">
                    <a:xfrm flipH="1">
                      <a:off x="2184" y="2268"/>
                      <a:ext cx="76" cy="37"/>
                    </a:xfrm>
                    <a:custGeom>
                      <a:avLst/>
                      <a:gdLst>
                        <a:gd name="T0" fmla="*/ 0 w 152"/>
                        <a:gd name="T1" fmla="*/ 2 h 74"/>
                        <a:gd name="T2" fmla="*/ 5 w 152"/>
                        <a:gd name="T3" fmla="*/ 2 h 74"/>
                        <a:gd name="T4" fmla="*/ 5 w 152"/>
                        <a:gd name="T5" fmla="*/ 0 h 74"/>
                        <a:gd name="T6" fmla="*/ 0 w 152"/>
                        <a:gd name="T7" fmla="*/ 0 h 74"/>
                        <a:gd name="T8" fmla="*/ 0 w 152"/>
                        <a:gd name="T9" fmla="*/ 2 h 74"/>
                        <a:gd name="T10" fmla="*/ 0 w 152"/>
                        <a:gd name="T11" fmla="*/ 2 h 7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2"/>
                        <a:gd name="T19" fmla="*/ 0 h 74"/>
                        <a:gd name="T20" fmla="*/ 152 w 152"/>
                        <a:gd name="T21" fmla="*/ 74 h 7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2" h="74">
                          <a:moveTo>
                            <a:pt x="0" y="74"/>
                          </a:moveTo>
                          <a:lnTo>
                            <a:pt x="152" y="74"/>
                          </a:lnTo>
                          <a:lnTo>
                            <a:pt x="152" y="0"/>
                          </a:lnTo>
                          <a:lnTo>
                            <a:pt x="0" y="0"/>
                          </a:lnTo>
                          <a:lnTo>
                            <a:pt x="0" y="7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02" name="Freeform 148"/>
                    <p:cNvSpPr>
                      <a:spLocks/>
                    </p:cNvSpPr>
                    <p:nvPr/>
                  </p:nvSpPr>
                  <p:spPr bwMode="auto">
                    <a:xfrm flipH="1">
                      <a:off x="2185" y="2332"/>
                      <a:ext cx="77" cy="38"/>
                    </a:xfrm>
                    <a:custGeom>
                      <a:avLst/>
                      <a:gdLst>
                        <a:gd name="T0" fmla="*/ 0 w 154"/>
                        <a:gd name="T1" fmla="*/ 2 h 76"/>
                        <a:gd name="T2" fmla="*/ 5 w 154"/>
                        <a:gd name="T3" fmla="*/ 2 h 76"/>
                        <a:gd name="T4" fmla="*/ 5 w 154"/>
                        <a:gd name="T5" fmla="*/ 0 h 76"/>
                        <a:gd name="T6" fmla="*/ 0 w 154"/>
                        <a:gd name="T7" fmla="*/ 0 h 76"/>
                        <a:gd name="T8" fmla="*/ 0 w 154"/>
                        <a:gd name="T9" fmla="*/ 2 h 76"/>
                        <a:gd name="T10" fmla="*/ 0 w 154"/>
                        <a:gd name="T11" fmla="*/ 2 h 7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4"/>
                        <a:gd name="T19" fmla="*/ 0 h 76"/>
                        <a:gd name="T20" fmla="*/ 154 w 154"/>
                        <a:gd name="T21" fmla="*/ 76 h 7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4" h="76">
                          <a:moveTo>
                            <a:pt x="0" y="76"/>
                          </a:moveTo>
                          <a:lnTo>
                            <a:pt x="154" y="76"/>
                          </a:lnTo>
                          <a:lnTo>
                            <a:pt x="154" y="0"/>
                          </a:lnTo>
                          <a:lnTo>
                            <a:pt x="0" y="0"/>
                          </a:lnTo>
                          <a:lnTo>
                            <a:pt x="0" y="7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03" name="Freeform 149"/>
                    <p:cNvSpPr>
                      <a:spLocks/>
                    </p:cNvSpPr>
                    <p:nvPr/>
                  </p:nvSpPr>
                  <p:spPr bwMode="auto">
                    <a:xfrm flipH="1">
                      <a:off x="2185" y="2396"/>
                      <a:ext cx="77" cy="37"/>
                    </a:xfrm>
                    <a:custGeom>
                      <a:avLst/>
                      <a:gdLst>
                        <a:gd name="T0" fmla="*/ 0 w 154"/>
                        <a:gd name="T1" fmla="*/ 2 h 74"/>
                        <a:gd name="T2" fmla="*/ 5 w 154"/>
                        <a:gd name="T3" fmla="*/ 2 h 74"/>
                        <a:gd name="T4" fmla="*/ 5 w 154"/>
                        <a:gd name="T5" fmla="*/ 0 h 74"/>
                        <a:gd name="T6" fmla="*/ 0 w 154"/>
                        <a:gd name="T7" fmla="*/ 0 h 74"/>
                        <a:gd name="T8" fmla="*/ 0 w 154"/>
                        <a:gd name="T9" fmla="*/ 2 h 74"/>
                        <a:gd name="T10" fmla="*/ 0 w 154"/>
                        <a:gd name="T11" fmla="*/ 2 h 7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4"/>
                        <a:gd name="T19" fmla="*/ 0 h 74"/>
                        <a:gd name="T20" fmla="*/ 154 w 154"/>
                        <a:gd name="T21" fmla="*/ 74 h 7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4" h="74">
                          <a:moveTo>
                            <a:pt x="0" y="74"/>
                          </a:moveTo>
                          <a:lnTo>
                            <a:pt x="154" y="74"/>
                          </a:lnTo>
                          <a:lnTo>
                            <a:pt x="154" y="0"/>
                          </a:lnTo>
                          <a:lnTo>
                            <a:pt x="0" y="0"/>
                          </a:lnTo>
                          <a:lnTo>
                            <a:pt x="0" y="7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04" name="Freeform 150"/>
                    <p:cNvSpPr>
                      <a:spLocks/>
                    </p:cNvSpPr>
                    <p:nvPr/>
                  </p:nvSpPr>
                  <p:spPr bwMode="auto">
                    <a:xfrm flipH="1">
                      <a:off x="2186" y="2461"/>
                      <a:ext cx="77" cy="37"/>
                    </a:xfrm>
                    <a:custGeom>
                      <a:avLst/>
                      <a:gdLst>
                        <a:gd name="T0" fmla="*/ 0 w 154"/>
                        <a:gd name="T1" fmla="*/ 2 h 74"/>
                        <a:gd name="T2" fmla="*/ 5 w 154"/>
                        <a:gd name="T3" fmla="*/ 2 h 74"/>
                        <a:gd name="T4" fmla="*/ 5 w 154"/>
                        <a:gd name="T5" fmla="*/ 0 h 74"/>
                        <a:gd name="T6" fmla="*/ 0 w 154"/>
                        <a:gd name="T7" fmla="*/ 0 h 74"/>
                        <a:gd name="T8" fmla="*/ 0 w 154"/>
                        <a:gd name="T9" fmla="*/ 2 h 74"/>
                        <a:gd name="T10" fmla="*/ 0 w 154"/>
                        <a:gd name="T11" fmla="*/ 2 h 7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4"/>
                        <a:gd name="T19" fmla="*/ 0 h 74"/>
                        <a:gd name="T20" fmla="*/ 154 w 154"/>
                        <a:gd name="T21" fmla="*/ 74 h 7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4" h="74">
                          <a:moveTo>
                            <a:pt x="0" y="74"/>
                          </a:moveTo>
                          <a:lnTo>
                            <a:pt x="154" y="74"/>
                          </a:lnTo>
                          <a:lnTo>
                            <a:pt x="154" y="0"/>
                          </a:lnTo>
                          <a:lnTo>
                            <a:pt x="0" y="0"/>
                          </a:lnTo>
                          <a:lnTo>
                            <a:pt x="0" y="7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05" name="Freeform 151"/>
                    <p:cNvSpPr>
                      <a:spLocks/>
                    </p:cNvSpPr>
                    <p:nvPr/>
                  </p:nvSpPr>
                  <p:spPr bwMode="auto">
                    <a:xfrm flipH="1">
                      <a:off x="2186" y="2524"/>
                      <a:ext cx="77" cy="39"/>
                    </a:xfrm>
                    <a:custGeom>
                      <a:avLst/>
                      <a:gdLst>
                        <a:gd name="T0" fmla="*/ 0 w 154"/>
                        <a:gd name="T1" fmla="*/ 3 h 77"/>
                        <a:gd name="T2" fmla="*/ 5 w 154"/>
                        <a:gd name="T3" fmla="*/ 3 h 77"/>
                        <a:gd name="T4" fmla="*/ 5 w 154"/>
                        <a:gd name="T5" fmla="*/ 0 h 77"/>
                        <a:gd name="T6" fmla="*/ 0 w 154"/>
                        <a:gd name="T7" fmla="*/ 0 h 77"/>
                        <a:gd name="T8" fmla="*/ 0 w 154"/>
                        <a:gd name="T9" fmla="*/ 3 h 77"/>
                        <a:gd name="T10" fmla="*/ 0 w 154"/>
                        <a:gd name="T11" fmla="*/ 3 h 7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4"/>
                        <a:gd name="T19" fmla="*/ 0 h 77"/>
                        <a:gd name="T20" fmla="*/ 154 w 154"/>
                        <a:gd name="T21" fmla="*/ 77 h 7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4" h="77">
                          <a:moveTo>
                            <a:pt x="0" y="77"/>
                          </a:moveTo>
                          <a:lnTo>
                            <a:pt x="154" y="77"/>
                          </a:lnTo>
                          <a:lnTo>
                            <a:pt x="154" y="0"/>
                          </a:lnTo>
                          <a:lnTo>
                            <a:pt x="0" y="0"/>
                          </a:lnTo>
                          <a:lnTo>
                            <a:pt x="0" y="7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06" name="Freeform 152"/>
                    <p:cNvSpPr>
                      <a:spLocks/>
                    </p:cNvSpPr>
                    <p:nvPr/>
                  </p:nvSpPr>
                  <p:spPr bwMode="auto">
                    <a:xfrm flipH="1">
                      <a:off x="2188" y="2587"/>
                      <a:ext cx="76" cy="39"/>
                    </a:xfrm>
                    <a:custGeom>
                      <a:avLst/>
                      <a:gdLst>
                        <a:gd name="T0" fmla="*/ 0 w 152"/>
                        <a:gd name="T1" fmla="*/ 2 h 78"/>
                        <a:gd name="T2" fmla="*/ 5 w 152"/>
                        <a:gd name="T3" fmla="*/ 2 h 78"/>
                        <a:gd name="T4" fmla="*/ 5 w 152"/>
                        <a:gd name="T5" fmla="*/ 0 h 78"/>
                        <a:gd name="T6" fmla="*/ 0 w 152"/>
                        <a:gd name="T7" fmla="*/ 0 h 78"/>
                        <a:gd name="T8" fmla="*/ 0 w 152"/>
                        <a:gd name="T9" fmla="*/ 2 h 78"/>
                        <a:gd name="T10" fmla="*/ 0 w 152"/>
                        <a:gd name="T11" fmla="*/ 2 h 7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2"/>
                        <a:gd name="T19" fmla="*/ 0 h 78"/>
                        <a:gd name="T20" fmla="*/ 152 w 152"/>
                        <a:gd name="T21" fmla="*/ 78 h 7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2" h="78">
                          <a:moveTo>
                            <a:pt x="0" y="78"/>
                          </a:moveTo>
                          <a:lnTo>
                            <a:pt x="152" y="78"/>
                          </a:lnTo>
                          <a:lnTo>
                            <a:pt x="152" y="0"/>
                          </a:lnTo>
                          <a:lnTo>
                            <a:pt x="0" y="0"/>
                          </a:lnTo>
                          <a:lnTo>
                            <a:pt x="0" y="7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07" name="Freeform 153"/>
                    <p:cNvSpPr>
                      <a:spLocks/>
                    </p:cNvSpPr>
                    <p:nvPr/>
                  </p:nvSpPr>
                  <p:spPr bwMode="auto">
                    <a:xfrm flipH="1">
                      <a:off x="2188" y="2652"/>
                      <a:ext cx="76" cy="39"/>
                    </a:xfrm>
                    <a:custGeom>
                      <a:avLst/>
                      <a:gdLst>
                        <a:gd name="T0" fmla="*/ 0 w 152"/>
                        <a:gd name="T1" fmla="*/ 2 h 78"/>
                        <a:gd name="T2" fmla="*/ 5 w 152"/>
                        <a:gd name="T3" fmla="*/ 2 h 78"/>
                        <a:gd name="T4" fmla="*/ 5 w 152"/>
                        <a:gd name="T5" fmla="*/ 0 h 78"/>
                        <a:gd name="T6" fmla="*/ 0 w 152"/>
                        <a:gd name="T7" fmla="*/ 0 h 78"/>
                        <a:gd name="T8" fmla="*/ 0 w 152"/>
                        <a:gd name="T9" fmla="*/ 2 h 78"/>
                        <a:gd name="T10" fmla="*/ 0 w 152"/>
                        <a:gd name="T11" fmla="*/ 2 h 7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2"/>
                        <a:gd name="T19" fmla="*/ 0 h 78"/>
                        <a:gd name="T20" fmla="*/ 152 w 152"/>
                        <a:gd name="T21" fmla="*/ 78 h 7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2" h="78">
                          <a:moveTo>
                            <a:pt x="0" y="78"/>
                          </a:moveTo>
                          <a:lnTo>
                            <a:pt x="152" y="78"/>
                          </a:lnTo>
                          <a:lnTo>
                            <a:pt x="152" y="0"/>
                          </a:lnTo>
                          <a:lnTo>
                            <a:pt x="0" y="0"/>
                          </a:lnTo>
                          <a:lnTo>
                            <a:pt x="0" y="7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08" name="Freeform 154"/>
                    <p:cNvSpPr>
                      <a:spLocks/>
                    </p:cNvSpPr>
                    <p:nvPr/>
                  </p:nvSpPr>
                  <p:spPr bwMode="auto">
                    <a:xfrm flipH="1">
                      <a:off x="963" y="2410"/>
                      <a:ext cx="75" cy="39"/>
                    </a:xfrm>
                    <a:custGeom>
                      <a:avLst/>
                      <a:gdLst>
                        <a:gd name="T0" fmla="*/ 0 w 150"/>
                        <a:gd name="T1" fmla="*/ 2 h 78"/>
                        <a:gd name="T2" fmla="*/ 5 w 150"/>
                        <a:gd name="T3" fmla="*/ 2 h 78"/>
                        <a:gd name="T4" fmla="*/ 5 w 150"/>
                        <a:gd name="T5" fmla="*/ 0 h 78"/>
                        <a:gd name="T6" fmla="*/ 0 w 150"/>
                        <a:gd name="T7" fmla="*/ 0 h 78"/>
                        <a:gd name="T8" fmla="*/ 0 w 150"/>
                        <a:gd name="T9" fmla="*/ 2 h 78"/>
                        <a:gd name="T10" fmla="*/ 0 w 150"/>
                        <a:gd name="T11" fmla="*/ 2 h 7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0"/>
                        <a:gd name="T19" fmla="*/ 0 h 78"/>
                        <a:gd name="T20" fmla="*/ 150 w 150"/>
                        <a:gd name="T21" fmla="*/ 78 h 7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0" h="78">
                          <a:moveTo>
                            <a:pt x="0" y="78"/>
                          </a:moveTo>
                          <a:lnTo>
                            <a:pt x="150" y="78"/>
                          </a:lnTo>
                          <a:lnTo>
                            <a:pt x="150" y="0"/>
                          </a:lnTo>
                          <a:lnTo>
                            <a:pt x="0" y="0"/>
                          </a:lnTo>
                          <a:lnTo>
                            <a:pt x="0" y="7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09" name="Freeform 155"/>
                    <p:cNvSpPr>
                      <a:spLocks/>
                    </p:cNvSpPr>
                    <p:nvPr/>
                  </p:nvSpPr>
                  <p:spPr bwMode="auto">
                    <a:xfrm flipH="1">
                      <a:off x="963" y="2473"/>
                      <a:ext cx="76" cy="38"/>
                    </a:xfrm>
                    <a:custGeom>
                      <a:avLst/>
                      <a:gdLst>
                        <a:gd name="T0" fmla="*/ 0 w 152"/>
                        <a:gd name="T1" fmla="*/ 2 h 76"/>
                        <a:gd name="T2" fmla="*/ 5 w 152"/>
                        <a:gd name="T3" fmla="*/ 2 h 76"/>
                        <a:gd name="T4" fmla="*/ 5 w 152"/>
                        <a:gd name="T5" fmla="*/ 0 h 76"/>
                        <a:gd name="T6" fmla="*/ 0 w 152"/>
                        <a:gd name="T7" fmla="*/ 0 h 76"/>
                        <a:gd name="T8" fmla="*/ 0 w 152"/>
                        <a:gd name="T9" fmla="*/ 2 h 76"/>
                        <a:gd name="T10" fmla="*/ 0 w 152"/>
                        <a:gd name="T11" fmla="*/ 2 h 7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2"/>
                        <a:gd name="T19" fmla="*/ 0 h 76"/>
                        <a:gd name="T20" fmla="*/ 152 w 152"/>
                        <a:gd name="T21" fmla="*/ 76 h 7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2" h="76">
                          <a:moveTo>
                            <a:pt x="0" y="76"/>
                          </a:moveTo>
                          <a:lnTo>
                            <a:pt x="152" y="76"/>
                          </a:lnTo>
                          <a:lnTo>
                            <a:pt x="152" y="0"/>
                          </a:lnTo>
                          <a:lnTo>
                            <a:pt x="0" y="0"/>
                          </a:lnTo>
                          <a:lnTo>
                            <a:pt x="0" y="7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10" name="Freeform 156"/>
                    <p:cNvSpPr>
                      <a:spLocks/>
                    </p:cNvSpPr>
                    <p:nvPr/>
                  </p:nvSpPr>
                  <p:spPr bwMode="auto">
                    <a:xfrm flipH="1">
                      <a:off x="964" y="2538"/>
                      <a:ext cx="75" cy="37"/>
                    </a:xfrm>
                    <a:custGeom>
                      <a:avLst/>
                      <a:gdLst>
                        <a:gd name="T0" fmla="*/ 0 w 150"/>
                        <a:gd name="T1" fmla="*/ 2 h 74"/>
                        <a:gd name="T2" fmla="*/ 5 w 150"/>
                        <a:gd name="T3" fmla="*/ 2 h 74"/>
                        <a:gd name="T4" fmla="*/ 5 w 150"/>
                        <a:gd name="T5" fmla="*/ 0 h 74"/>
                        <a:gd name="T6" fmla="*/ 0 w 150"/>
                        <a:gd name="T7" fmla="*/ 0 h 74"/>
                        <a:gd name="T8" fmla="*/ 0 w 150"/>
                        <a:gd name="T9" fmla="*/ 2 h 74"/>
                        <a:gd name="T10" fmla="*/ 0 w 150"/>
                        <a:gd name="T11" fmla="*/ 2 h 7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0"/>
                        <a:gd name="T19" fmla="*/ 0 h 74"/>
                        <a:gd name="T20" fmla="*/ 150 w 150"/>
                        <a:gd name="T21" fmla="*/ 74 h 7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0" h="74">
                          <a:moveTo>
                            <a:pt x="0" y="74"/>
                          </a:moveTo>
                          <a:lnTo>
                            <a:pt x="150" y="74"/>
                          </a:lnTo>
                          <a:lnTo>
                            <a:pt x="150" y="0"/>
                          </a:lnTo>
                          <a:lnTo>
                            <a:pt x="0" y="0"/>
                          </a:lnTo>
                          <a:lnTo>
                            <a:pt x="0" y="7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11" name="Freeform 157"/>
                    <p:cNvSpPr>
                      <a:spLocks/>
                    </p:cNvSpPr>
                    <p:nvPr/>
                  </p:nvSpPr>
                  <p:spPr bwMode="auto">
                    <a:xfrm flipH="1">
                      <a:off x="964" y="2603"/>
                      <a:ext cx="76" cy="37"/>
                    </a:xfrm>
                    <a:custGeom>
                      <a:avLst/>
                      <a:gdLst>
                        <a:gd name="T0" fmla="*/ 0 w 152"/>
                        <a:gd name="T1" fmla="*/ 2 h 74"/>
                        <a:gd name="T2" fmla="*/ 5 w 152"/>
                        <a:gd name="T3" fmla="*/ 2 h 74"/>
                        <a:gd name="T4" fmla="*/ 5 w 152"/>
                        <a:gd name="T5" fmla="*/ 0 h 74"/>
                        <a:gd name="T6" fmla="*/ 0 w 152"/>
                        <a:gd name="T7" fmla="*/ 0 h 74"/>
                        <a:gd name="T8" fmla="*/ 0 w 152"/>
                        <a:gd name="T9" fmla="*/ 2 h 74"/>
                        <a:gd name="T10" fmla="*/ 0 w 152"/>
                        <a:gd name="T11" fmla="*/ 2 h 7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2"/>
                        <a:gd name="T19" fmla="*/ 0 h 74"/>
                        <a:gd name="T20" fmla="*/ 152 w 152"/>
                        <a:gd name="T21" fmla="*/ 74 h 7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2" h="74">
                          <a:moveTo>
                            <a:pt x="0" y="74"/>
                          </a:moveTo>
                          <a:lnTo>
                            <a:pt x="152" y="74"/>
                          </a:lnTo>
                          <a:lnTo>
                            <a:pt x="152" y="0"/>
                          </a:lnTo>
                          <a:lnTo>
                            <a:pt x="0" y="0"/>
                          </a:lnTo>
                          <a:lnTo>
                            <a:pt x="0" y="7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12" name="Freeform 158"/>
                    <p:cNvSpPr>
                      <a:spLocks/>
                    </p:cNvSpPr>
                    <p:nvPr/>
                  </p:nvSpPr>
                  <p:spPr bwMode="auto">
                    <a:xfrm flipH="1">
                      <a:off x="965" y="2666"/>
                      <a:ext cx="75" cy="38"/>
                    </a:xfrm>
                    <a:custGeom>
                      <a:avLst/>
                      <a:gdLst>
                        <a:gd name="T0" fmla="*/ 0 w 151"/>
                        <a:gd name="T1" fmla="*/ 2 h 76"/>
                        <a:gd name="T2" fmla="*/ 4 w 151"/>
                        <a:gd name="T3" fmla="*/ 2 h 76"/>
                        <a:gd name="T4" fmla="*/ 4 w 151"/>
                        <a:gd name="T5" fmla="*/ 0 h 76"/>
                        <a:gd name="T6" fmla="*/ 0 w 151"/>
                        <a:gd name="T7" fmla="*/ 0 h 76"/>
                        <a:gd name="T8" fmla="*/ 0 w 151"/>
                        <a:gd name="T9" fmla="*/ 2 h 76"/>
                        <a:gd name="T10" fmla="*/ 0 w 151"/>
                        <a:gd name="T11" fmla="*/ 2 h 7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1"/>
                        <a:gd name="T19" fmla="*/ 0 h 76"/>
                        <a:gd name="T20" fmla="*/ 151 w 151"/>
                        <a:gd name="T21" fmla="*/ 76 h 7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1" h="76">
                          <a:moveTo>
                            <a:pt x="0" y="76"/>
                          </a:moveTo>
                          <a:lnTo>
                            <a:pt x="151" y="76"/>
                          </a:lnTo>
                          <a:lnTo>
                            <a:pt x="151" y="0"/>
                          </a:lnTo>
                          <a:lnTo>
                            <a:pt x="0" y="0"/>
                          </a:lnTo>
                          <a:lnTo>
                            <a:pt x="0" y="7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13" name="Freeform 159"/>
                    <p:cNvSpPr>
                      <a:spLocks/>
                    </p:cNvSpPr>
                    <p:nvPr/>
                  </p:nvSpPr>
                  <p:spPr bwMode="auto">
                    <a:xfrm flipH="1">
                      <a:off x="965" y="2731"/>
                      <a:ext cx="76" cy="37"/>
                    </a:xfrm>
                    <a:custGeom>
                      <a:avLst/>
                      <a:gdLst>
                        <a:gd name="T0" fmla="*/ 0 w 153"/>
                        <a:gd name="T1" fmla="*/ 2 h 74"/>
                        <a:gd name="T2" fmla="*/ 4 w 153"/>
                        <a:gd name="T3" fmla="*/ 2 h 74"/>
                        <a:gd name="T4" fmla="*/ 4 w 153"/>
                        <a:gd name="T5" fmla="*/ 0 h 74"/>
                        <a:gd name="T6" fmla="*/ 0 w 153"/>
                        <a:gd name="T7" fmla="*/ 0 h 74"/>
                        <a:gd name="T8" fmla="*/ 0 w 153"/>
                        <a:gd name="T9" fmla="*/ 2 h 74"/>
                        <a:gd name="T10" fmla="*/ 0 w 153"/>
                        <a:gd name="T11" fmla="*/ 2 h 7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3"/>
                        <a:gd name="T19" fmla="*/ 0 h 74"/>
                        <a:gd name="T20" fmla="*/ 153 w 153"/>
                        <a:gd name="T21" fmla="*/ 74 h 7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3" h="74">
                          <a:moveTo>
                            <a:pt x="0" y="74"/>
                          </a:moveTo>
                          <a:lnTo>
                            <a:pt x="153" y="74"/>
                          </a:lnTo>
                          <a:lnTo>
                            <a:pt x="153" y="0"/>
                          </a:lnTo>
                          <a:lnTo>
                            <a:pt x="0" y="0"/>
                          </a:lnTo>
                          <a:lnTo>
                            <a:pt x="0" y="7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14" name="Freeform 160"/>
                    <p:cNvSpPr>
                      <a:spLocks/>
                    </p:cNvSpPr>
                    <p:nvPr/>
                  </p:nvSpPr>
                  <p:spPr bwMode="auto">
                    <a:xfrm flipH="1">
                      <a:off x="964" y="2796"/>
                      <a:ext cx="76" cy="38"/>
                    </a:xfrm>
                    <a:custGeom>
                      <a:avLst/>
                      <a:gdLst>
                        <a:gd name="T0" fmla="*/ 0 w 152"/>
                        <a:gd name="T1" fmla="*/ 2 h 76"/>
                        <a:gd name="T2" fmla="*/ 5 w 152"/>
                        <a:gd name="T3" fmla="*/ 2 h 76"/>
                        <a:gd name="T4" fmla="*/ 5 w 152"/>
                        <a:gd name="T5" fmla="*/ 0 h 76"/>
                        <a:gd name="T6" fmla="*/ 0 w 152"/>
                        <a:gd name="T7" fmla="*/ 0 h 76"/>
                        <a:gd name="T8" fmla="*/ 0 w 152"/>
                        <a:gd name="T9" fmla="*/ 2 h 76"/>
                        <a:gd name="T10" fmla="*/ 0 w 152"/>
                        <a:gd name="T11" fmla="*/ 2 h 7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2"/>
                        <a:gd name="T19" fmla="*/ 0 h 76"/>
                        <a:gd name="T20" fmla="*/ 152 w 152"/>
                        <a:gd name="T21" fmla="*/ 76 h 7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2" h="76">
                          <a:moveTo>
                            <a:pt x="0" y="76"/>
                          </a:moveTo>
                          <a:lnTo>
                            <a:pt x="152" y="76"/>
                          </a:lnTo>
                          <a:lnTo>
                            <a:pt x="152" y="0"/>
                          </a:lnTo>
                          <a:lnTo>
                            <a:pt x="0" y="0"/>
                          </a:lnTo>
                          <a:lnTo>
                            <a:pt x="0" y="7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15" name="Freeform 161"/>
                    <p:cNvSpPr>
                      <a:spLocks/>
                    </p:cNvSpPr>
                    <p:nvPr/>
                  </p:nvSpPr>
                  <p:spPr bwMode="auto">
                    <a:xfrm flipH="1">
                      <a:off x="963" y="2859"/>
                      <a:ext cx="75" cy="39"/>
                    </a:xfrm>
                    <a:custGeom>
                      <a:avLst/>
                      <a:gdLst>
                        <a:gd name="T0" fmla="*/ 0 w 150"/>
                        <a:gd name="T1" fmla="*/ 3 h 77"/>
                        <a:gd name="T2" fmla="*/ 5 w 150"/>
                        <a:gd name="T3" fmla="*/ 3 h 77"/>
                        <a:gd name="T4" fmla="*/ 5 w 150"/>
                        <a:gd name="T5" fmla="*/ 0 h 77"/>
                        <a:gd name="T6" fmla="*/ 0 w 150"/>
                        <a:gd name="T7" fmla="*/ 0 h 77"/>
                        <a:gd name="T8" fmla="*/ 0 w 150"/>
                        <a:gd name="T9" fmla="*/ 3 h 77"/>
                        <a:gd name="T10" fmla="*/ 0 w 150"/>
                        <a:gd name="T11" fmla="*/ 3 h 7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0"/>
                        <a:gd name="T19" fmla="*/ 0 h 77"/>
                        <a:gd name="T20" fmla="*/ 150 w 150"/>
                        <a:gd name="T21" fmla="*/ 77 h 7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0" h="77">
                          <a:moveTo>
                            <a:pt x="0" y="77"/>
                          </a:moveTo>
                          <a:lnTo>
                            <a:pt x="150" y="77"/>
                          </a:lnTo>
                          <a:lnTo>
                            <a:pt x="150" y="0"/>
                          </a:lnTo>
                          <a:lnTo>
                            <a:pt x="0" y="0"/>
                          </a:lnTo>
                          <a:lnTo>
                            <a:pt x="0" y="7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16" name="Freeform 162"/>
                    <p:cNvSpPr>
                      <a:spLocks/>
                    </p:cNvSpPr>
                    <p:nvPr/>
                  </p:nvSpPr>
                  <p:spPr bwMode="auto">
                    <a:xfrm flipH="1">
                      <a:off x="961" y="2926"/>
                      <a:ext cx="77" cy="39"/>
                    </a:xfrm>
                    <a:custGeom>
                      <a:avLst/>
                      <a:gdLst>
                        <a:gd name="T0" fmla="*/ 0 w 154"/>
                        <a:gd name="T1" fmla="*/ 2 h 78"/>
                        <a:gd name="T2" fmla="*/ 5 w 154"/>
                        <a:gd name="T3" fmla="*/ 2 h 78"/>
                        <a:gd name="T4" fmla="*/ 5 w 154"/>
                        <a:gd name="T5" fmla="*/ 0 h 78"/>
                        <a:gd name="T6" fmla="*/ 0 w 154"/>
                        <a:gd name="T7" fmla="*/ 0 h 78"/>
                        <a:gd name="T8" fmla="*/ 0 w 154"/>
                        <a:gd name="T9" fmla="*/ 2 h 78"/>
                        <a:gd name="T10" fmla="*/ 0 w 154"/>
                        <a:gd name="T11" fmla="*/ 2 h 7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4"/>
                        <a:gd name="T19" fmla="*/ 0 h 78"/>
                        <a:gd name="T20" fmla="*/ 154 w 154"/>
                        <a:gd name="T21" fmla="*/ 78 h 7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4" h="78">
                          <a:moveTo>
                            <a:pt x="0" y="78"/>
                          </a:moveTo>
                          <a:lnTo>
                            <a:pt x="154" y="78"/>
                          </a:lnTo>
                          <a:lnTo>
                            <a:pt x="154" y="0"/>
                          </a:lnTo>
                          <a:lnTo>
                            <a:pt x="0" y="0"/>
                          </a:lnTo>
                          <a:lnTo>
                            <a:pt x="0" y="7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17" name="Freeform 163"/>
                    <p:cNvSpPr>
                      <a:spLocks/>
                    </p:cNvSpPr>
                    <p:nvPr/>
                  </p:nvSpPr>
                  <p:spPr bwMode="auto">
                    <a:xfrm flipH="1">
                      <a:off x="748" y="2549"/>
                      <a:ext cx="56" cy="29"/>
                    </a:xfrm>
                    <a:custGeom>
                      <a:avLst/>
                      <a:gdLst>
                        <a:gd name="T0" fmla="*/ 0 w 112"/>
                        <a:gd name="T1" fmla="*/ 2 h 57"/>
                        <a:gd name="T2" fmla="*/ 4 w 112"/>
                        <a:gd name="T3" fmla="*/ 2 h 57"/>
                        <a:gd name="T4" fmla="*/ 4 w 112"/>
                        <a:gd name="T5" fmla="*/ 0 h 57"/>
                        <a:gd name="T6" fmla="*/ 0 w 112"/>
                        <a:gd name="T7" fmla="*/ 0 h 57"/>
                        <a:gd name="T8" fmla="*/ 0 w 112"/>
                        <a:gd name="T9" fmla="*/ 2 h 57"/>
                        <a:gd name="T10" fmla="*/ 0 w 112"/>
                        <a:gd name="T11" fmla="*/ 2 h 5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12"/>
                        <a:gd name="T19" fmla="*/ 0 h 57"/>
                        <a:gd name="T20" fmla="*/ 112 w 112"/>
                        <a:gd name="T21" fmla="*/ 57 h 5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12" h="57">
                          <a:moveTo>
                            <a:pt x="0" y="57"/>
                          </a:moveTo>
                          <a:lnTo>
                            <a:pt x="112" y="57"/>
                          </a:lnTo>
                          <a:lnTo>
                            <a:pt x="112" y="0"/>
                          </a:lnTo>
                          <a:lnTo>
                            <a:pt x="0" y="0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18" name="Freeform 164"/>
                    <p:cNvSpPr>
                      <a:spLocks/>
                    </p:cNvSpPr>
                    <p:nvPr/>
                  </p:nvSpPr>
                  <p:spPr bwMode="auto">
                    <a:xfrm flipH="1">
                      <a:off x="747" y="2593"/>
                      <a:ext cx="57" cy="30"/>
                    </a:xfrm>
                    <a:custGeom>
                      <a:avLst/>
                      <a:gdLst>
                        <a:gd name="T0" fmla="*/ 0 w 114"/>
                        <a:gd name="T1" fmla="*/ 2 h 59"/>
                        <a:gd name="T2" fmla="*/ 4 w 114"/>
                        <a:gd name="T3" fmla="*/ 2 h 59"/>
                        <a:gd name="T4" fmla="*/ 4 w 114"/>
                        <a:gd name="T5" fmla="*/ 0 h 59"/>
                        <a:gd name="T6" fmla="*/ 0 w 114"/>
                        <a:gd name="T7" fmla="*/ 0 h 59"/>
                        <a:gd name="T8" fmla="*/ 0 w 114"/>
                        <a:gd name="T9" fmla="*/ 2 h 59"/>
                        <a:gd name="T10" fmla="*/ 0 w 114"/>
                        <a:gd name="T11" fmla="*/ 2 h 5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14"/>
                        <a:gd name="T19" fmla="*/ 0 h 59"/>
                        <a:gd name="T20" fmla="*/ 114 w 114"/>
                        <a:gd name="T21" fmla="*/ 59 h 5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14" h="59">
                          <a:moveTo>
                            <a:pt x="0" y="59"/>
                          </a:moveTo>
                          <a:lnTo>
                            <a:pt x="114" y="59"/>
                          </a:lnTo>
                          <a:lnTo>
                            <a:pt x="114" y="0"/>
                          </a:lnTo>
                          <a:lnTo>
                            <a:pt x="0" y="0"/>
                          </a:lnTo>
                          <a:lnTo>
                            <a:pt x="0" y="5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19" name="Freeform 165"/>
                    <p:cNvSpPr>
                      <a:spLocks/>
                    </p:cNvSpPr>
                    <p:nvPr/>
                  </p:nvSpPr>
                  <p:spPr bwMode="auto">
                    <a:xfrm flipH="1">
                      <a:off x="747" y="2640"/>
                      <a:ext cx="57" cy="28"/>
                    </a:xfrm>
                    <a:custGeom>
                      <a:avLst/>
                      <a:gdLst>
                        <a:gd name="T0" fmla="*/ 0 w 114"/>
                        <a:gd name="T1" fmla="*/ 1 h 57"/>
                        <a:gd name="T2" fmla="*/ 4 w 114"/>
                        <a:gd name="T3" fmla="*/ 1 h 57"/>
                        <a:gd name="T4" fmla="*/ 4 w 114"/>
                        <a:gd name="T5" fmla="*/ 0 h 57"/>
                        <a:gd name="T6" fmla="*/ 0 w 114"/>
                        <a:gd name="T7" fmla="*/ 0 h 57"/>
                        <a:gd name="T8" fmla="*/ 0 w 114"/>
                        <a:gd name="T9" fmla="*/ 1 h 57"/>
                        <a:gd name="T10" fmla="*/ 0 w 114"/>
                        <a:gd name="T11" fmla="*/ 1 h 5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14"/>
                        <a:gd name="T19" fmla="*/ 0 h 57"/>
                        <a:gd name="T20" fmla="*/ 114 w 114"/>
                        <a:gd name="T21" fmla="*/ 57 h 5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14" h="57">
                          <a:moveTo>
                            <a:pt x="0" y="57"/>
                          </a:moveTo>
                          <a:lnTo>
                            <a:pt x="114" y="57"/>
                          </a:lnTo>
                          <a:lnTo>
                            <a:pt x="114" y="0"/>
                          </a:lnTo>
                          <a:lnTo>
                            <a:pt x="0" y="0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20" name="Freeform 166"/>
                    <p:cNvSpPr>
                      <a:spLocks/>
                    </p:cNvSpPr>
                    <p:nvPr/>
                  </p:nvSpPr>
                  <p:spPr bwMode="auto">
                    <a:xfrm flipH="1">
                      <a:off x="747" y="2686"/>
                      <a:ext cx="57" cy="28"/>
                    </a:xfrm>
                    <a:custGeom>
                      <a:avLst/>
                      <a:gdLst>
                        <a:gd name="T0" fmla="*/ 0 w 114"/>
                        <a:gd name="T1" fmla="*/ 2 h 55"/>
                        <a:gd name="T2" fmla="*/ 4 w 114"/>
                        <a:gd name="T3" fmla="*/ 2 h 55"/>
                        <a:gd name="T4" fmla="*/ 4 w 114"/>
                        <a:gd name="T5" fmla="*/ 0 h 55"/>
                        <a:gd name="T6" fmla="*/ 0 w 114"/>
                        <a:gd name="T7" fmla="*/ 0 h 55"/>
                        <a:gd name="T8" fmla="*/ 0 w 114"/>
                        <a:gd name="T9" fmla="*/ 2 h 55"/>
                        <a:gd name="T10" fmla="*/ 0 w 114"/>
                        <a:gd name="T11" fmla="*/ 2 h 5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14"/>
                        <a:gd name="T19" fmla="*/ 0 h 55"/>
                        <a:gd name="T20" fmla="*/ 114 w 114"/>
                        <a:gd name="T21" fmla="*/ 55 h 5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14" h="55">
                          <a:moveTo>
                            <a:pt x="0" y="55"/>
                          </a:moveTo>
                          <a:lnTo>
                            <a:pt x="114" y="55"/>
                          </a:lnTo>
                          <a:lnTo>
                            <a:pt x="114" y="0"/>
                          </a:lnTo>
                          <a:lnTo>
                            <a:pt x="0" y="0"/>
                          </a:lnTo>
                          <a:lnTo>
                            <a:pt x="0" y="5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21" name="Freeform 167"/>
                    <p:cNvSpPr>
                      <a:spLocks/>
                    </p:cNvSpPr>
                    <p:nvPr/>
                  </p:nvSpPr>
                  <p:spPr bwMode="auto">
                    <a:xfrm flipH="1">
                      <a:off x="747" y="2732"/>
                      <a:ext cx="57" cy="29"/>
                    </a:xfrm>
                    <a:custGeom>
                      <a:avLst/>
                      <a:gdLst>
                        <a:gd name="T0" fmla="*/ 0 w 114"/>
                        <a:gd name="T1" fmla="*/ 1 h 59"/>
                        <a:gd name="T2" fmla="*/ 4 w 114"/>
                        <a:gd name="T3" fmla="*/ 1 h 59"/>
                        <a:gd name="T4" fmla="*/ 4 w 114"/>
                        <a:gd name="T5" fmla="*/ 0 h 59"/>
                        <a:gd name="T6" fmla="*/ 0 w 114"/>
                        <a:gd name="T7" fmla="*/ 0 h 59"/>
                        <a:gd name="T8" fmla="*/ 0 w 114"/>
                        <a:gd name="T9" fmla="*/ 1 h 59"/>
                        <a:gd name="T10" fmla="*/ 0 w 114"/>
                        <a:gd name="T11" fmla="*/ 1 h 5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14"/>
                        <a:gd name="T19" fmla="*/ 0 h 59"/>
                        <a:gd name="T20" fmla="*/ 114 w 114"/>
                        <a:gd name="T21" fmla="*/ 59 h 5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14" h="59">
                          <a:moveTo>
                            <a:pt x="0" y="59"/>
                          </a:moveTo>
                          <a:lnTo>
                            <a:pt x="114" y="59"/>
                          </a:lnTo>
                          <a:lnTo>
                            <a:pt x="114" y="0"/>
                          </a:lnTo>
                          <a:lnTo>
                            <a:pt x="0" y="0"/>
                          </a:lnTo>
                          <a:lnTo>
                            <a:pt x="0" y="5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22" name="Freeform 168"/>
                    <p:cNvSpPr>
                      <a:spLocks/>
                    </p:cNvSpPr>
                    <p:nvPr/>
                  </p:nvSpPr>
                  <p:spPr bwMode="auto">
                    <a:xfrm flipH="1">
                      <a:off x="747" y="2778"/>
                      <a:ext cx="57" cy="29"/>
                    </a:xfrm>
                    <a:custGeom>
                      <a:avLst/>
                      <a:gdLst>
                        <a:gd name="T0" fmla="*/ 0 w 114"/>
                        <a:gd name="T1" fmla="*/ 2 h 57"/>
                        <a:gd name="T2" fmla="*/ 4 w 114"/>
                        <a:gd name="T3" fmla="*/ 2 h 57"/>
                        <a:gd name="T4" fmla="*/ 4 w 114"/>
                        <a:gd name="T5" fmla="*/ 0 h 57"/>
                        <a:gd name="T6" fmla="*/ 0 w 114"/>
                        <a:gd name="T7" fmla="*/ 0 h 57"/>
                        <a:gd name="T8" fmla="*/ 0 w 114"/>
                        <a:gd name="T9" fmla="*/ 2 h 57"/>
                        <a:gd name="T10" fmla="*/ 0 w 114"/>
                        <a:gd name="T11" fmla="*/ 2 h 5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14"/>
                        <a:gd name="T19" fmla="*/ 0 h 57"/>
                        <a:gd name="T20" fmla="*/ 114 w 114"/>
                        <a:gd name="T21" fmla="*/ 57 h 5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14" h="57">
                          <a:moveTo>
                            <a:pt x="0" y="57"/>
                          </a:moveTo>
                          <a:lnTo>
                            <a:pt x="114" y="57"/>
                          </a:lnTo>
                          <a:lnTo>
                            <a:pt x="114" y="0"/>
                          </a:lnTo>
                          <a:lnTo>
                            <a:pt x="0" y="0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23" name="Freeform 169"/>
                    <p:cNvSpPr>
                      <a:spLocks/>
                    </p:cNvSpPr>
                    <p:nvPr/>
                  </p:nvSpPr>
                  <p:spPr bwMode="auto">
                    <a:xfrm flipH="1">
                      <a:off x="748" y="2824"/>
                      <a:ext cx="56" cy="29"/>
                    </a:xfrm>
                    <a:custGeom>
                      <a:avLst/>
                      <a:gdLst>
                        <a:gd name="T0" fmla="*/ 0 w 112"/>
                        <a:gd name="T1" fmla="*/ 2 h 57"/>
                        <a:gd name="T2" fmla="*/ 4 w 112"/>
                        <a:gd name="T3" fmla="*/ 2 h 57"/>
                        <a:gd name="T4" fmla="*/ 4 w 112"/>
                        <a:gd name="T5" fmla="*/ 0 h 57"/>
                        <a:gd name="T6" fmla="*/ 0 w 112"/>
                        <a:gd name="T7" fmla="*/ 0 h 57"/>
                        <a:gd name="T8" fmla="*/ 0 w 112"/>
                        <a:gd name="T9" fmla="*/ 2 h 57"/>
                        <a:gd name="T10" fmla="*/ 0 w 112"/>
                        <a:gd name="T11" fmla="*/ 2 h 5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12"/>
                        <a:gd name="T19" fmla="*/ 0 h 57"/>
                        <a:gd name="T20" fmla="*/ 112 w 112"/>
                        <a:gd name="T21" fmla="*/ 57 h 5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12" h="57">
                          <a:moveTo>
                            <a:pt x="0" y="57"/>
                          </a:moveTo>
                          <a:lnTo>
                            <a:pt x="112" y="57"/>
                          </a:lnTo>
                          <a:lnTo>
                            <a:pt x="112" y="0"/>
                          </a:lnTo>
                          <a:lnTo>
                            <a:pt x="0" y="0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24" name="Freeform 170"/>
                    <p:cNvSpPr>
                      <a:spLocks/>
                    </p:cNvSpPr>
                    <p:nvPr/>
                  </p:nvSpPr>
                  <p:spPr bwMode="auto">
                    <a:xfrm flipH="1">
                      <a:off x="1041" y="1948"/>
                      <a:ext cx="96" cy="40"/>
                    </a:xfrm>
                    <a:custGeom>
                      <a:avLst/>
                      <a:gdLst>
                        <a:gd name="T0" fmla="*/ 2 w 192"/>
                        <a:gd name="T1" fmla="*/ 1 h 79"/>
                        <a:gd name="T2" fmla="*/ 6 w 192"/>
                        <a:gd name="T3" fmla="*/ 0 h 79"/>
                        <a:gd name="T4" fmla="*/ 5 w 192"/>
                        <a:gd name="T5" fmla="*/ 3 h 79"/>
                        <a:gd name="T6" fmla="*/ 0 w 192"/>
                        <a:gd name="T7" fmla="*/ 3 h 79"/>
                        <a:gd name="T8" fmla="*/ 2 w 192"/>
                        <a:gd name="T9" fmla="*/ 1 h 79"/>
                        <a:gd name="T10" fmla="*/ 2 w 192"/>
                        <a:gd name="T11" fmla="*/ 1 h 7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92"/>
                        <a:gd name="T19" fmla="*/ 0 h 79"/>
                        <a:gd name="T20" fmla="*/ 192 w 192"/>
                        <a:gd name="T21" fmla="*/ 79 h 7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92" h="79">
                          <a:moveTo>
                            <a:pt x="42" y="26"/>
                          </a:moveTo>
                          <a:lnTo>
                            <a:pt x="192" y="0"/>
                          </a:lnTo>
                          <a:lnTo>
                            <a:pt x="141" y="68"/>
                          </a:lnTo>
                          <a:lnTo>
                            <a:pt x="0" y="79"/>
                          </a:lnTo>
                          <a:lnTo>
                            <a:pt x="42" y="2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25" name="Freeform 171"/>
                    <p:cNvSpPr>
                      <a:spLocks/>
                    </p:cNvSpPr>
                    <p:nvPr/>
                  </p:nvSpPr>
                  <p:spPr bwMode="auto">
                    <a:xfrm flipH="1">
                      <a:off x="1081" y="2001"/>
                      <a:ext cx="92" cy="35"/>
                    </a:xfrm>
                    <a:custGeom>
                      <a:avLst/>
                      <a:gdLst>
                        <a:gd name="T0" fmla="*/ 1 w 185"/>
                        <a:gd name="T1" fmla="*/ 1 h 70"/>
                        <a:gd name="T2" fmla="*/ 5 w 185"/>
                        <a:gd name="T3" fmla="*/ 0 h 70"/>
                        <a:gd name="T4" fmla="*/ 4 w 185"/>
                        <a:gd name="T5" fmla="*/ 2 h 70"/>
                        <a:gd name="T6" fmla="*/ 0 w 185"/>
                        <a:gd name="T7" fmla="*/ 2 h 70"/>
                        <a:gd name="T8" fmla="*/ 1 w 185"/>
                        <a:gd name="T9" fmla="*/ 1 h 70"/>
                        <a:gd name="T10" fmla="*/ 1 w 185"/>
                        <a:gd name="T11" fmla="*/ 1 h 7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85"/>
                        <a:gd name="T19" fmla="*/ 0 h 70"/>
                        <a:gd name="T20" fmla="*/ 185 w 185"/>
                        <a:gd name="T21" fmla="*/ 70 h 7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85" h="70">
                          <a:moveTo>
                            <a:pt x="44" y="15"/>
                          </a:moveTo>
                          <a:lnTo>
                            <a:pt x="185" y="0"/>
                          </a:lnTo>
                          <a:lnTo>
                            <a:pt x="131" y="70"/>
                          </a:lnTo>
                          <a:lnTo>
                            <a:pt x="0" y="70"/>
                          </a:lnTo>
                          <a:lnTo>
                            <a:pt x="44" y="1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26" name="Freeform 172"/>
                    <p:cNvSpPr>
                      <a:spLocks/>
                    </p:cNvSpPr>
                    <p:nvPr/>
                  </p:nvSpPr>
                  <p:spPr bwMode="auto">
                    <a:xfrm flipH="1">
                      <a:off x="1123" y="2056"/>
                      <a:ext cx="88" cy="36"/>
                    </a:xfrm>
                    <a:custGeom>
                      <a:avLst/>
                      <a:gdLst>
                        <a:gd name="T0" fmla="*/ 1 w 177"/>
                        <a:gd name="T1" fmla="*/ 0 h 72"/>
                        <a:gd name="T2" fmla="*/ 5 w 177"/>
                        <a:gd name="T3" fmla="*/ 0 h 72"/>
                        <a:gd name="T4" fmla="*/ 3 w 177"/>
                        <a:gd name="T5" fmla="*/ 2 h 72"/>
                        <a:gd name="T6" fmla="*/ 0 w 177"/>
                        <a:gd name="T7" fmla="*/ 1 h 72"/>
                        <a:gd name="T8" fmla="*/ 1 w 177"/>
                        <a:gd name="T9" fmla="*/ 0 h 72"/>
                        <a:gd name="T10" fmla="*/ 1 w 177"/>
                        <a:gd name="T11" fmla="*/ 0 h 7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77"/>
                        <a:gd name="T19" fmla="*/ 0 h 72"/>
                        <a:gd name="T20" fmla="*/ 177 w 177"/>
                        <a:gd name="T21" fmla="*/ 72 h 7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77" h="72">
                          <a:moveTo>
                            <a:pt x="46" y="0"/>
                          </a:moveTo>
                          <a:lnTo>
                            <a:pt x="177" y="0"/>
                          </a:lnTo>
                          <a:lnTo>
                            <a:pt x="124" y="72"/>
                          </a:lnTo>
                          <a:lnTo>
                            <a:pt x="0" y="59"/>
                          </a:lnTo>
                          <a:lnTo>
                            <a:pt x="4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27" name="Freeform 173"/>
                    <p:cNvSpPr>
                      <a:spLocks/>
                    </p:cNvSpPr>
                    <p:nvPr/>
                  </p:nvSpPr>
                  <p:spPr bwMode="auto">
                    <a:xfrm flipH="1">
                      <a:off x="1164" y="2105"/>
                      <a:ext cx="82" cy="41"/>
                    </a:xfrm>
                    <a:custGeom>
                      <a:avLst/>
                      <a:gdLst>
                        <a:gd name="T0" fmla="*/ 2 w 163"/>
                        <a:gd name="T1" fmla="*/ 0 h 84"/>
                        <a:gd name="T2" fmla="*/ 6 w 163"/>
                        <a:gd name="T3" fmla="*/ 0 h 84"/>
                        <a:gd name="T4" fmla="*/ 4 w 163"/>
                        <a:gd name="T5" fmla="*/ 2 h 84"/>
                        <a:gd name="T6" fmla="*/ 0 w 163"/>
                        <a:gd name="T7" fmla="*/ 1 h 84"/>
                        <a:gd name="T8" fmla="*/ 2 w 163"/>
                        <a:gd name="T9" fmla="*/ 0 h 84"/>
                        <a:gd name="T10" fmla="*/ 2 w 163"/>
                        <a:gd name="T11" fmla="*/ 0 h 8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63"/>
                        <a:gd name="T19" fmla="*/ 0 h 84"/>
                        <a:gd name="T20" fmla="*/ 163 w 163"/>
                        <a:gd name="T21" fmla="*/ 84 h 8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63" h="84">
                          <a:moveTo>
                            <a:pt x="42" y="0"/>
                          </a:moveTo>
                          <a:lnTo>
                            <a:pt x="163" y="17"/>
                          </a:lnTo>
                          <a:lnTo>
                            <a:pt x="116" y="84"/>
                          </a:lnTo>
                          <a:lnTo>
                            <a:pt x="0" y="55"/>
                          </a:lnTo>
                          <a:lnTo>
                            <a:pt x="4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28" name="Freeform 174"/>
                    <p:cNvSpPr>
                      <a:spLocks/>
                    </p:cNvSpPr>
                    <p:nvPr/>
                  </p:nvSpPr>
                  <p:spPr bwMode="auto">
                    <a:xfrm flipH="1">
                      <a:off x="1205" y="2154"/>
                      <a:ext cx="80" cy="46"/>
                    </a:xfrm>
                    <a:custGeom>
                      <a:avLst/>
                      <a:gdLst>
                        <a:gd name="T0" fmla="*/ 1 w 160"/>
                        <a:gd name="T1" fmla="*/ 0 h 91"/>
                        <a:gd name="T2" fmla="*/ 5 w 160"/>
                        <a:gd name="T3" fmla="*/ 1 h 91"/>
                        <a:gd name="T4" fmla="*/ 3 w 160"/>
                        <a:gd name="T5" fmla="*/ 3 h 91"/>
                        <a:gd name="T6" fmla="*/ 0 w 160"/>
                        <a:gd name="T7" fmla="*/ 2 h 91"/>
                        <a:gd name="T8" fmla="*/ 1 w 160"/>
                        <a:gd name="T9" fmla="*/ 0 h 91"/>
                        <a:gd name="T10" fmla="*/ 1 w 160"/>
                        <a:gd name="T11" fmla="*/ 0 h 9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60"/>
                        <a:gd name="T19" fmla="*/ 0 h 91"/>
                        <a:gd name="T20" fmla="*/ 160 w 160"/>
                        <a:gd name="T21" fmla="*/ 91 h 9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60" h="91">
                          <a:moveTo>
                            <a:pt x="44" y="0"/>
                          </a:moveTo>
                          <a:lnTo>
                            <a:pt x="160" y="29"/>
                          </a:lnTo>
                          <a:lnTo>
                            <a:pt x="114" y="91"/>
                          </a:lnTo>
                          <a:lnTo>
                            <a:pt x="0" y="55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29" name="Freeform 175"/>
                    <p:cNvSpPr>
                      <a:spLocks/>
                    </p:cNvSpPr>
                    <p:nvPr/>
                  </p:nvSpPr>
                  <p:spPr bwMode="auto">
                    <a:xfrm flipH="1">
                      <a:off x="1244" y="2204"/>
                      <a:ext cx="76" cy="46"/>
                    </a:xfrm>
                    <a:custGeom>
                      <a:avLst/>
                      <a:gdLst>
                        <a:gd name="T0" fmla="*/ 1 w 152"/>
                        <a:gd name="T1" fmla="*/ 0 h 91"/>
                        <a:gd name="T2" fmla="*/ 5 w 152"/>
                        <a:gd name="T3" fmla="*/ 1 h 91"/>
                        <a:gd name="T4" fmla="*/ 3 w 152"/>
                        <a:gd name="T5" fmla="*/ 3 h 91"/>
                        <a:gd name="T6" fmla="*/ 0 w 152"/>
                        <a:gd name="T7" fmla="*/ 2 h 91"/>
                        <a:gd name="T8" fmla="*/ 1 w 152"/>
                        <a:gd name="T9" fmla="*/ 0 h 91"/>
                        <a:gd name="T10" fmla="*/ 1 w 152"/>
                        <a:gd name="T11" fmla="*/ 0 h 9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2"/>
                        <a:gd name="T19" fmla="*/ 0 h 91"/>
                        <a:gd name="T20" fmla="*/ 152 w 152"/>
                        <a:gd name="T21" fmla="*/ 91 h 9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2" h="91">
                          <a:moveTo>
                            <a:pt x="38" y="0"/>
                          </a:moveTo>
                          <a:lnTo>
                            <a:pt x="152" y="32"/>
                          </a:lnTo>
                          <a:lnTo>
                            <a:pt x="112" y="91"/>
                          </a:lnTo>
                          <a:lnTo>
                            <a:pt x="0" y="47"/>
                          </a:lnTo>
                          <a:lnTo>
                            <a:pt x="3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46" name="Text Box 176"/>
                <p:cNvSpPr txBox="1">
                  <a:spLocks noChangeArrowheads="1"/>
                </p:cNvSpPr>
                <p:nvPr/>
              </p:nvSpPr>
              <p:spPr bwMode="auto">
                <a:xfrm>
                  <a:off x="2209" y="2889"/>
                  <a:ext cx="894" cy="1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28" tIns="45715" rIns="91428" bIns="45715">
                  <a:spAutoFit/>
                </a:bodyPr>
                <a:lstStyle/>
                <a:p>
                  <a:pPr algn="ctr"/>
                  <a:r>
                    <a:rPr lang="en-US" sz="1000" b="1" dirty="0">
                      <a:solidFill>
                        <a:prstClr val="black"/>
                      </a:solidFill>
                      <a:latin typeface="Arial" charset="0"/>
                    </a:rPr>
                    <a:t>Maternity Home</a:t>
                  </a:r>
                </a:p>
              </p:txBody>
            </p:sp>
          </p:grpSp>
        </p:grpSp>
        <p:grpSp>
          <p:nvGrpSpPr>
            <p:cNvPr id="9" name="Group 177"/>
            <p:cNvGrpSpPr>
              <a:grpSpLocks/>
            </p:cNvGrpSpPr>
            <p:nvPr/>
          </p:nvGrpSpPr>
          <p:grpSpPr bwMode="auto">
            <a:xfrm>
              <a:off x="6982787" y="4525712"/>
              <a:ext cx="1005714" cy="1207686"/>
              <a:chOff x="4015" y="2263"/>
              <a:chExt cx="785" cy="804"/>
            </a:xfrm>
          </p:grpSpPr>
          <p:grpSp>
            <p:nvGrpSpPr>
              <p:cNvPr id="10" name="Group 178"/>
              <p:cNvGrpSpPr>
                <a:grpSpLocks/>
              </p:cNvGrpSpPr>
              <p:nvPr/>
            </p:nvGrpSpPr>
            <p:grpSpPr bwMode="auto">
              <a:xfrm>
                <a:off x="4015" y="2263"/>
                <a:ext cx="645" cy="760"/>
                <a:chOff x="3120" y="2173"/>
                <a:chExt cx="671" cy="803"/>
              </a:xfrm>
            </p:grpSpPr>
            <p:pic>
              <p:nvPicPr>
                <p:cNvPr id="440" name="Picture 179" descr="j018343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120" y="2352"/>
                  <a:ext cx="620" cy="6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41" name="Text Box 180"/>
                <p:cNvSpPr txBox="1">
                  <a:spLocks noChangeArrowheads="1"/>
                </p:cNvSpPr>
                <p:nvPr/>
              </p:nvSpPr>
              <p:spPr bwMode="auto">
                <a:xfrm>
                  <a:off x="3126" y="2173"/>
                  <a:ext cx="665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28" tIns="45715" rIns="91428" bIns="45715">
                  <a:spAutoFit/>
                </a:bodyPr>
                <a:lstStyle/>
                <a:p>
                  <a:pPr algn="ctr"/>
                  <a:r>
                    <a:rPr lang="en-US" sz="900" b="1" dirty="0">
                      <a:solidFill>
                        <a:prstClr val="black"/>
                      </a:solidFill>
                      <a:latin typeface="Arial" charset="0"/>
                    </a:rPr>
                    <a:t>Hospital H1</a:t>
                  </a:r>
                </a:p>
              </p:txBody>
            </p:sp>
          </p:grpSp>
          <p:grpSp>
            <p:nvGrpSpPr>
              <p:cNvPr id="11" name="Group 181"/>
              <p:cNvGrpSpPr>
                <a:grpSpLocks/>
              </p:cNvGrpSpPr>
              <p:nvPr/>
            </p:nvGrpSpPr>
            <p:grpSpPr bwMode="auto">
              <a:xfrm rot="2729015">
                <a:off x="4574" y="2842"/>
                <a:ext cx="331" cy="120"/>
                <a:chOff x="960" y="1494"/>
                <a:chExt cx="959" cy="575"/>
              </a:xfrm>
            </p:grpSpPr>
            <p:sp>
              <p:nvSpPr>
                <p:cNvPr id="417" name="Freeform 182"/>
                <p:cNvSpPr>
                  <a:spLocks/>
                </p:cNvSpPr>
                <p:nvPr/>
              </p:nvSpPr>
              <p:spPr bwMode="auto">
                <a:xfrm>
                  <a:off x="1487" y="1498"/>
                  <a:ext cx="378" cy="342"/>
                </a:xfrm>
                <a:custGeom>
                  <a:avLst/>
                  <a:gdLst>
                    <a:gd name="T0" fmla="*/ 0 w 1512"/>
                    <a:gd name="T1" fmla="*/ 1 h 1368"/>
                    <a:gd name="T2" fmla="*/ 0 w 1512"/>
                    <a:gd name="T3" fmla="*/ 1 h 1368"/>
                    <a:gd name="T4" fmla="*/ 0 w 1512"/>
                    <a:gd name="T5" fmla="*/ 0 h 1368"/>
                    <a:gd name="T6" fmla="*/ 0 w 1512"/>
                    <a:gd name="T7" fmla="*/ 0 h 1368"/>
                    <a:gd name="T8" fmla="*/ 1 w 1512"/>
                    <a:gd name="T9" fmla="*/ 0 h 1368"/>
                    <a:gd name="T10" fmla="*/ 1 w 1512"/>
                    <a:gd name="T11" fmla="*/ 0 h 1368"/>
                    <a:gd name="T12" fmla="*/ 1 w 1512"/>
                    <a:gd name="T13" fmla="*/ 0 h 1368"/>
                    <a:gd name="T14" fmla="*/ 1 w 1512"/>
                    <a:gd name="T15" fmla="*/ 0 h 1368"/>
                    <a:gd name="T16" fmla="*/ 1 w 1512"/>
                    <a:gd name="T17" fmla="*/ 1 h 1368"/>
                    <a:gd name="T18" fmla="*/ 1 w 1512"/>
                    <a:gd name="T19" fmla="*/ 1 h 1368"/>
                    <a:gd name="T20" fmla="*/ 1 w 1512"/>
                    <a:gd name="T21" fmla="*/ 1 h 1368"/>
                    <a:gd name="T22" fmla="*/ 1 w 1512"/>
                    <a:gd name="T23" fmla="*/ 1 h 1368"/>
                    <a:gd name="T24" fmla="*/ 0 w 1512"/>
                    <a:gd name="T25" fmla="*/ 1 h 1368"/>
                    <a:gd name="T26" fmla="*/ 1 w 1512"/>
                    <a:gd name="T27" fmla="*/ 1 h 1368"/>
                    <a:gd name="T28" fmla="*/ 1 w 1512"/>
                    <a:gd name="T29" fmla="*/ 1 h 1368"/>
                    <a:gd name="T30" fmla="*/ 1 w 1512"/>
                    <a:gd name="T31" fmla="*/ 1 h 1368"/>
                    <a:gd name="T32" fmla="*/ 1 w 1512"/>
                    <a:gd name="T33" fmla="*/ 1 h 1368"/>
                    <a:gd name="T34" fmla="*/ 1 w 1512"/>
                    <a:gd name="T35" fmla="*/ 0 h 1368"/>
                    <a:gd name="T36" fmla="*/ 1 w 1512"/>
                    <a:gd name="T37" fmla="*/ 0 h 1368"/>
                    <a:gd name="T38" fmla="*/ 0 w 1512"/>
                    <a:gd name="T39" fmla="*/ 1 h 1368"/>
                    <a:gd name="T40" fmla="*/ 0 w 1512"/>
                    <a:gd name="T41" fmla="*/ 1 h 1368"/>
                    <a:gd name="T42" fmla="*/ 0 w 1512"/>
                    <a:gd name="T43" fmla="*/ 1 h 1368"/>
                    <a:gd name="T44" fmla="*/ 0 w 1512"/>
                    <a:gd name="T45" fmla="*/ 1 h 13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512"/>
                    <a:gd name="T70" fmla="*/ 0 h 1368"/>
                    <a:gd name="T71" fmla="*/ 1512 w 1512"/>
                    <a:gd name="T72" fmla="*/ 1368 h 136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512" h="1368">
                      <a:moveTo>
                        <a:pt x="114" y="959"/>
                      </a:moveTo>
                      <a:lnTo>
                        <a:pt x="0" y="686"/>
                      </a:lnTo>
                      <a:lnTo>
                        <a:pt x="93" y="366"/>
                      </a:lnTo>
                      <a:lnTo>
                        <a:pt x="295" y="180"/>
                      </a:lnTo>
                      <a:lnTo>
                        <a:pt x="500" y="93"/>
                      </a:lnTo>
                      <a:lnTo>
                        <a:pt x="778" y="0"/>
                      </a:lnTo>
                      <a:lnTo>
                        <a:pt x="1105" y="6"/>
                      </a:lnTo>
                      <a:lnTo>
                        <a:pt x="1327" y="152"/>
                      </a:lnTo>
                      <a:lnTo>
                        <a:pt x="1512" y="556"/>
                      </a:lnTo>
                      <a:lnTo>
                        <a:pt x="1491" y="909"/>
                      </a:lnTo>
                      <a:lnTo>
                        <a:pt x="1333" y="1122"/>
                      </a:lnTo>
                      <a:lnTo>
                        <a:pt x="941" y="1368"/>
                      </a:lnTo>
                      <a:lnTo>
                        <a:pt x="338" y="1361"/>
                      </a:lnTo>
                      <a:lnTo>
                        <a:pt x="545" y="992"/>
                      </a:lnTo>
                      <a:lnTo>
                        <a:pt x="962" y="992"/>
                      </a:lnTo>
                      <a:lnTo>
                        <a:pt x="1143" y="882"/>
                      </a:lnTo>
                      <a:lnTo>
                        <a:pt x="1224" y="681"/>
                      </a:lnTo>
                      <a:lnTo>
                        <a:pt x="1100" y="404"/>
                      </a:lnTo>
                      <a:lnTo>
                        <a:pt x="750" y="343"/>
                      </a:lnTo>
                      <a:lnTo>
                        <a:pt x="424" y="523"/>
                      </a:lnTo>
                      <a:lnTo>
                        <a:pt x="343" y="735"/>
                      </a:lnTo>
                      <a:lnTo>
                        <a:pt x="114" y="959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8" name="Freeform 183"/>
                <p:cNvSpPr>
                  <a:spLocks/>
                </p:cNvSpPr>
                <p:nvPr/>
              </p:nvSpPr>
              <p:spPr bwMode="auto">
                <a:xfrm>
                  <a:off x="1271" y="1660"/>
                  <a:ext cx="348" cy="236"/>
                </a:xfrm>
                <a:custGeom>
                  <a:avLst/>
                  <a:gdLst>
                    <a:gd name="T0" fmla="*/ 0 w 1393"/>
                    <a:gd name="T1" fmla="*/ 1 h 943"/>
                    <a:gd name="T2" fmla="*/ 0 w 1393"/>
                    <a:gd name="T3" fmla="*/ 1 h 943"/>
                    <a:gd name="T4" fmla="*/ 0 w 1393"/>
                    <a:gd name="T5" fmla="*/ 1 h 943"/>
                    <a:gd name="T6" fmla="*/ 0 w 1393"/>
                    <a:gd name="T7" fmla="*/ 1 h 943"/>
                    <a:gd name="T8" fmla="*/ 1 w 1393"/>
                    <a:gd name="T9" fmla="*/ 1 h 943"/>
                    <a:gd name="T10" fmla="*/ 1 w 1393"/>
                    <a:gd name="T11" fmla="*/ 0 h 943"/>
                    <a:gd name="T12" fmla="*/ 1 w 1393"/>
                    <a:gd name="T13" fmla="*/ 0 h 943"/>
                    <a:gd name="T14" fmla="*/ 1 w 1393"/>
                    <a:gd name="T15" fmla="*/ 0 h 943"/>
                    <a:gd name="T16" fmla="*/ 1 w 1393"/>
                    <a:gd name="T17" fmla="*/ 0 h 943"/>
                    <a:gd name="T18" fmla="*/ 1 w 1393"/>
                    <a:gd name="T19" fmla="*/ 1 h 943"/>
                    <a:gd name="T20" fmla="*/ 0 w 1393"/>
                    <a:gd name="T21" fmla="*/ 1 h 943"/>
                    <a:gd name="T22" fmla="*/ 0 w 1393"/>
                    <a:gd name="T23" fmla="*/ 1 h 943"/>
                    <a:gd name="T24" fmla="*/ 0 w 1393"/>
                    <a:gd name="T25" fmla="*/ 1 h 94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93"/>
                    <a:gd name="T40" fmla="*/ 0 h 943"/>
                    <a:gd name="T41" fmla="*/ 1393 w 1393"/>
                    <a:gd name="T42" fmla="*/ 943 h 94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93" h="943">
                      <a:moveTo>
                        <a:pt x="83" y="453"/>
                      </a:moveTo>
                      <a:lnTo>
                        <a:pt x="0" y="654"/>
                      </a:lnTo>
                      <a:lnTo>
                        <a:pt x="83" y="866"/>
                      </a:lnTo>
                      <a:lnTo>
                        <a:pt x="424" y="943"/>
                      </a:lnTo>
                      <a:lnTo>
                        <a:pt x="1061" y="725"/>
                      </a:lnTo>
                      <a:lnTo>
                        <a:pt x="1393" y="332"/>
                      </a:lnTo>
                      <a:lnTo>
                        <a:pt x="1377" y="71"/>
                      </a:lnTo>
                      <a:lnTo>
                        <a:pt x="1229" y="0"/>
                      </a:lnTo>
                      <a:lnTo>
                        <a:pt x="1105" y="213"/>
                      </a:lnTo>
                      <a:lnTo>
                        <a:pt x="882" y="430"/>
                      </a:lnTo>
                      <a:lnTo>
                        <a:pt x="507" y="572"/>
                      </a:lnTo>
                      <a:lnTo>
                        <a:pt x="83" y="453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9" name="Freeform 184"/>
                <p:cNvSpPr>
                  <a:spLocks/>
                </p:cNvSpPr>
                <p:nvPr/>
              </p:nvSpPr>
              <p:spPr bwMode="auto">
                <a:xfrm>
                  <a:off x="1290" y="1625"/>
                  <a:ext cx="197" cy="130"/>
                </a:xfrm>
                <a:custGeom>
                  <a:avLst/>
                  <a:gdLst>
                    <a:gd name="T0" fmla="*/ 0 w 788"/>
                    <a:gd name="T1" fmla="*/ 1 h 518"/>
                    <a:gd name="T2" fmla="*/ 0 w 788"/>
                    <a:gd name="T3" fmla="*/ 0 h 518"/>
                    <a:gd name="T4" fmla="*/ 1 w 788"/>
                    <a:gd name="T5" fmla="*/ 0 h 518"/>
                    <a:gd name="T6" fmla="*/ 1 w 788"/>
                    <a:gd name="T7" fmla="*/ 0 h 518"/>
                    <a:gd name="T8" fmla="*/ 1 w 788"/>
                    <a:gd name="T9" fmla="*/ 0 h 518"/>
                    <a:gd name="T10" fmla="*/ 0 w 788"/>
                    <a:gd name="T11" fmla="*/ 1 h 518"/>
                    <a:gd name="T12" fmla="*/ 0 w 788"/>
                    <a:gd name="T13" fmla="*/ 1 h 518"/>
                    <a:gd name="T14" fmla="*/ 0 w 788"/>
                    <a:gd name="T15" fmla="*/ 1 h 518"/>
                    <a:gd name="T16" fmla="*/ 0 w 788"/>
                    <a:gd name="T17" fmla="*/ 1 h 5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88"/>
                    <a:gd name="T28" fmla="*/ 0 h 518"/>
                    <a:gd name="T29" fmla="*/ 788 w 788"/>
                    <a:gd name="T30" fmla="*/ 518 h 5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88" h="518">
                      <a:moveTo>
                        <a:pt x="0" y="435"/>
                      </a:moveTo>
                      <a:lnTo>
                        <a:pt x="125" y="266"/>
                      </a:lnTo>
                      <a:lnTo>
                        <a:pt x="446" y="54"/>
                      </a:lnTo>
                      <a:lnTo>
                        <a:pt x="788" y="0"/>
                      </a:lnTo>
                      <a:lnTo>
                        <a:pt x="778" y="228"/>
                      </a:lnTo>
                      <a:lnTo>
                        <a:pt x="332" y="397"/>
                      </a:lnTo>
                      <a:lnTo>
                        <a:pt x="196" y="518"/>
                      </a:lnTo>
                      <a:lnTo>
                        <a:pt x="0" y="435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0" name="Freeform 185"/>
                <p:cNvSpPr>
                  <a:spLocks/>
                </p:cNvSpPr>
                <p:nvPr/>
              </p:nvSpPr>
              <p:spPr bwMode="auto">
                <a:xfrm>
                  <a:off x="1557" y="1534"/>
                  <a:ext cx="254" cy="166"/>
                </a:xfrm>
                <a:custGeom>
                  <a:avLst/>
                  <a:gdLst>
                    <a:gd name="T0" fmla="*/ 0 w 1017"/>
                    <a:gd name="T1" fmla="*/ 1 h 664"/>
                    <a:gd name="T2" fmla="*/ 0 w 1017"/>
                    <a:gd name="T3" fmla="*/ 0 h 664"/>
                    <a:gd name="T4" fmla="*/ 0 w 1017"/>
                    <a:gd name="T5" fmla="*/ 0 h 664"/>
                    <a:gd name="T6" fmla="*/ 0 w 1017"/>
                    <a:gd name="T7" fmla="*/ 0 h 664"/>
                    <a:gd name="T8" fmla="*/ 0 w 1017"/>
                    <a:gd name="T9" fmla="*/ 0 h 664"/>
                    <a:gd name="T10" fmla="*/ 0 w 1017"/>
                    <a:gd name="T11" fmla="*/ 0 h 664"/>
                    <a:gd name="T12" fmla="*/ 1 w 1017"/>
                    <a:gd name="T13" fmla="*/ 0 h 664"/>
                    <a:gd name="T14" fmla="*/ 1 w 1017"/>
                    <a:gd name="T15" fmla="*/ 0 h 664"/>
                    <a:gd name="T16" fmla="*/ 1 w 1017"/>
                    <a:gd name="T17" fmla="*/ 0 h 664"/>
                    <a:gd name="T18" fmla="*/ 1 w 1017"/>
                    <a:gd name="T19" fmla="*/ 1 h 664"/>
                    <a:gd name="T20" fmla="*/ 1 w 1017"/>
                    <a:gd name="T21" fmla="*/ 1 h 664"/>
                    <a:gd name="T22" fmla="*/ 1 w 1017"/>
                    <a:gd name="T23" fmla="*/ 0 h 664"/>
                    <a:gd name="T24" fmla="*/ 1 w 1017"/>
                    <a:gd name="T25" fmla="*/ 0 h 664"/>
                    <a:gd name="T26" fmla="*/ 0 w 1017"/>
                    <a:gd name="T27" fmla="*/ 0 h 664"/>
                    <a:gd name="T28" fmla="*/ 0 w 1017"/>
                    <a:gd name="T29" fmla="*/ 0 h 664"/>
                    <a:gd name="T30" fmla="*/ 0 w 1017"/>
                    <a:gd name="T31" fmla="*/ 0 h 664"/>
                    <a:gd name="T32" fmla="*/ 0 w 1017"/>
                    <a:gd name="T33" fmla="*/ 1 h 664"/>
                    <a:gd name="T34" fmla="*/ 0 w 1017"/>
                    <a:gd name="T35" fmla="*/ 1 h 66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017"/>
                    <a:gd name="T55" fmla="*/ 0 h 664"/>
                    <a:gd name="T56" fmla="*/ 1017 w 1017"/>
                    <a:gd name="T57" fmla="*/ 664 h 66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017" h="664">
                      <a:moveTo>
                        <a:pt x="86" y="544"/>
                      </a:moveTo>
                      <a:lnTo>
                        <a:pt x="0" y="408"/>
                      </a:lnTo>
                      <a:lnTo>
                        <a:pt x="10" y="239"/>
                      </a:lnTo>
                      <a:lnTo>
                        <a:pt x="169" y="114"/>
                      </a:lnTo>
                      <a:lnTo>
                        <a:pt x="391" y="17"/>
                      </a:lnTo>
                      <a:lnTo>
                        <a:pt x="610" y="0"/>
                      </a:lnTo>
                      <a:lnTo>
                        <a:pt x="794" y="48"/>
                      </a:lnTo>
                      <a:lnTo>
                        <a:pt x="936" y="136"/>
                      </a:lnTo>
                      <a:lnTo>
                        <a:pt x="996" y="283"/>
                      </a:lnTo>
                      <a:lnTo>
                        <a:pt x="1017" y="457"/>
                      </a:lnTo>
                      <a:lnTo>
                        <a:pt x="898" y="664"/>
                      </a:lnTo>
                      <a:lnTo>
                        <a:pt x="919" y="424"/>
                      </a:lnTo>
                      <a:lnTo>
                        <a:pt x="772" y="201"/>
                      </a:lnTo>
                      <a:lnTo>
                        <a:pt x="527" y="174"/>
                      </a:lnTo>
                      <a:lnTo>
                        <a:pt x="250" y="310"/>
                      </a:lnTo>
                      <a:lnTo>
                        <a:pt x="86" y="386"/>
                      </a:lnTo>
                      <a:lnTo>
                        <a:pt x="86" y="544"/>
                      </a:lnTo>
                      <a:close/>
                    </a:path>
                  </a:pathLst>
                </a:custGeom>
                <a:solidFill>
                  <a:srgbClr val="A3A3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1" name="Freeform 186"/>
                <p:cNvSpPr>
                  <a:spLocks/>
                </p:cNvSpPr>
                <p:nvPr/>
              </p:nvSpPr>
              <p:spPr bwMode="auto">
                <a:xfrm>
                  <a:off x="1569" y="1587"/>
                  <a:ext cx="300" cy="270"/>
                </a:xfrm>
                <a:custGeom>
                  <a:avLst/>
                  <a:gdLst>
                    <a:gd name="T0" fmla="*/ 0 w 1203"/>
                    <a:gd name="T1" fmla="*/ 1 h 1078"/>
                    <a:gd name="T2" fmla="*/ 0 w 1203"/>
                    <a:gd name="T3" fmla="*/ 1 h 1078"/>
                    <a:gd name="T4" fmla="*/ 0 w 1203"/>
                    <a:gd name="T5" fmla="*/ 1 h 1078"/>
                    <a:gd name="T6" fmla="*/ 0 w 1203"/>
                    <a:gd name="T7" fmla="*/ 1 h 1078"/>
                    <a:gd name="T8" fmla="*/ 0 w 1203"/>
                    <a:gd name="T9" fmla="*/ 1 h 1078"/>
                    <a:gd name="T10" fmla="*/ 1 w 1203"/>
                    <a:gd name="T11" fmla="*/ 1 h 1078"/>
                    <a:gd name="T12" fmla="*/ 1 w 1203"/>
                    <a:gd name="T13" fmla="*/ 1 h 1078"/>
                    <a:gd name="T14" fmla="*/ 1 w 1203"/>
                    <a:gd name="T15" fmla="*/ 1 h 1078"/>
                    <a:gd name="T16" fmla="*/ 1 w 1203"/>
                    <a:gd name="T17" fmla="*/ 1 h 1078"/>
                    <a:gd name="T18" fmla="*/ 1 w 1203"/>
                    <a:gd name="T19" fmla="*/ 1 h 1078"/>
                    <a:gd name="T20" fmla="*/ 1 w 1203"/>
                    <a:gd name="T21" fmla="*/ 1 h 1078"/>
                    <a:gd name="T22" fmla="*/ 1 w 1203"/>
                    <a:gd name="T23" fmla="*/ 0 h 1078"/>
                    <a:gd name="T24" fmla="*/ 1 w 1203"/>
                    <a:gd name="T25" fmla="*/ 1 h 1078"/>
                    <a:gd name="T26" fmla="*/ 1 w 1203"/>
                    <a:gd name="T27" fmla="*/ 1 h 1078"/>
                    <a:gd name="T28" fmla="*/ 1 w 1203"/>
                    <a:gd name="T29" fmla="*/ 1 h 1078"/>
                    <a:gd name="T30" fmla="*/ 0 w 1203"/>
                    <a:gd name="T31" fmla="*/ 1 h 1078"/>
                    <a:gd name="T32" fmla="*/ 0 w 1203"/>
                    <a:gd name="T33" fmla="*/ 1 h 1078"/>
                    <a:gd name="T34" fmla="*/ 0 w 1203"/>
                    <a:gd name="T35" fmla="*/ 1 h 1078"/>
                    <a:gd name="T36" fmla="*/ 0 w 1203"/>
                    <a:gd name="T37" fmla="*/ 1 h 1078"/>
                    <a:gd name="T38" fmla="*/ 0 w 1203"/>
                    <a:gd name="T39" fmla="*/ 1 h 107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03"/>
                    <a:gd name="T61" fmla="*/ 0 h 1078"/>
                    <a:gd name="T62" fmla="*/ 1203 w 1203"/>
                    <a:gd name="T63" fmla="*/ 1078 h 107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03" h="1078">
                      <a:moveTo>
                        <a:pt x="126" y="817"/>
                      </a:moveTo>
                      <a:lnTo>
                        <a:pt x="295" y="926"/>
                      </a:lnTo>
                      <a:lnTo>
                        <a:pt x="436" y="828"/>
                      </a:lnTo>
                      <a:lnTo>
                        <a:pt x="517" y="893"/>
                      </a:lnTo>
                      <a:lnTo>
                        <a:pt x="605" y="790"/>
                      </a:lnTo>
                      <a:lnTo>
                        <a:pt x="713" y="822"/>
                      </a:lnTo>
                      <a:lnTo>
                        <a:pt x="812" y="692"/>
                      </a:lnTo>
                      <a:lnTo>
                        <a:pt x="882" y="752"/>
                      </a:lnTo>
                      <a:lnTo>
                        <a:pt x="953" y="600"/>
                      </a:lnTo>
                      <a:lnTo>
                        <a:pt x="1034" y="588"/>
                      </a:lnTo>
                      <a:lnTo>
                        <a:pt x="1089" y="414"/>
                      </a:lnTo>
                      <a:lnTo>
                        <a:pt x="1100" y="0"/>
                      </a:lnTo>
                      <a:lnTo>
                        <a:pt x="1203" y="365"/>
                      </a:lnTo>
                      <a:lnTo>
                        <a:pt x="1115" y="735"/>
                      </a:lnTo>
                      <a:lnTo>
                        <a:pt x="898" y="904"/>
                      </a:lnTo>
                      <a:lnTo>
                        <a:pt x="457" y="1078"/>
                      </a:lnTo>
                      <a:lnTo>
                        <a:pt x="174" y="1057"/>
                      </a:lnTo>
                      <a:lnTo>
                        <a:pt x="0" y="981"/>
                      </a:lnTo>
                      <a:lnTo>
                        <a:pt x="126" y="817"/>
                      </a:lnTo>
                      <a:close/>
                    </a:path>
                  </a:pathLst>
                </a:custGeom>
                <a:solidFill>
                  <a:srgbClr val="A3A3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2" name="Freeform 187"/>
                <p:cNvSpPr>
                  <a:spLocks/>
                </p:cNvSpPr>
                <p:nvPr/>
              </p:nvSpPr>
              <p:spPr bwMode="auto">
                <a:xfrm>
                  <a:off x="1317" y="1654"/>
                  <a:ext cx="168" cy="97"/>
                </a:xfrm>
                <a:custGeom>
                  <a:avLst/>
                  <a:gdLst>
                    <a:gd name="T0" fmla="*/ 0 w 669"/>
                    <a:gd name="T1" fmla="*/ 0 h 387"/>
                    <a:gd name="T2" fmla="*/ 0 w 669"/>
                    <a:gd name="T3" fmla="*/ 1 h 387"/>
                    <a:gd name="T4" fmla="*/ 1 w 669"/>
                    <a:gd name="T5" fmla="*/ 0 h 387"/>
                    <a:gd name="T6" fmla="*/ 1 w 669"/>
                    <a:gd name="T7" fmla="*/ 0 h 387"/>
                    <a:gd name="T8" fmla="*/ 1 w 669"/>
                    <a:gd name="T9" fmla="*/ 0 h 387"/>
                    <a:gd name="T10" fmla="*/ 0 w 669"/>
                    <a:gd name="T11" fmla="*/ 0 h 387"/>
                    <a:gd name="T12" fmla="*/ 0 w 669"/>
                    <a:gd name="T13" fmla="*/ 0 h 387"/>
                    <a:gd name="T14" fmla="*/ 0 w 669"/>
                    <a:gd name="T15" fmla="*/ 0 h 387"/>
                    <a:gd name="T16" fmla="*/ 0 w 669"/>
                    <a:gd name="T17" fmla="*/ 0 h 38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69"/>
                    <a:gd name="T28" fmla="*/ 0 h 387"/>
                    <a:gd name="T29" fmla="*/ 669 w 669"/>
                    <a:gd name="T30" fmla="*/ 387 h 38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69" h="387">
                      <a:moveTo>
                        <a:pt x="0" y="311"/>
                      </a:moveTo>
                      <a:lnTo>
                        <a:pt x="147" y="387"/>
                      </a:lnTo>
                      <a:lnTo>
                        <a:pt x="369" y="190"/>
                      </a:lnTo>
                      <a:lnTo>
                        <a:pt x="669" y="114"/>
                      </a:lnTo>
                      <a:lnTo>
                        <a:pt x="652" y="0"/>
                      </a:lnTo>
                      <a:lnTo>
                        <a:pt x="321" y="60"/>
                      </a:lnTo>
                      <a:lnTo>
                        <a:pt x="136" y="180"/>
                      </a:lnTo>
                      <a:lnTo>
                        <a:pt x="0" y="311"/>
                      </a:lnTo>
                      <a:close/>
                    </a:path>
                  </a:pathLst>
                </a:custGeom>
                <a:solidFill>
                  <a:srgbClr val="A3A3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3" name="Freeform 188"/>
                <p:cNvSpPr>
                  <a:spLocks/>
                </p:cNvSpPr>
                <p:nvPr/>
              </p:nvSpPr>
              <p:spPr bwMode="auto">
                <a:xfrm>
                  <a:off x="1361" y="1681"/>
                  <a:ext cx="267" cy="214"/>
                </a:xfrm>
                <a:custGeom>
                  <a:avLst/>
                  <a:gdLst>
                    <a:gd name="T0" fmla="*/ 0 w 1066"/>
                    <a:gd name="T1" fmla="*/ 1 h 855"/>
                    <a:gd name="T2" fmla="*/ 0 w 1066"/>
                    <a:gd name="T3" fmla="*/ 1 h 855"/>
                    <a:gd name="T4" fmla="*/ 0 w 1066"/>
                    <a:gd name="T5" fmla="*/ 1 h 855"/>
                    <a:gd name="T6" fmla="*/ 0 w 1066"/>
                    <a:gd name="T7" fmla="*/ 1 h 855"/>
                    <a:gd name="T8" fmla="*/ 1 w 1066"/>
                    <a:gd name="T9" fmla="*/ 1 h 855"/>
                    <a:gd name="T10" fmla="*/ 1 w 1066"/>
                    <a:gd name="T11" fmla="*/ 1 h 855"/>
                    <a:gd name="T12" fmla="*/ 1 w 1066"/>
                    <a:gd name="T13" fmla="*/ 1 h 855"/>
                    <a:gd name="T14" fmla="*/ 1 w 1066"/>
                    <a:gd name="T15" fmla="*/ 1 h 855"/>
                    <a:gd name="T16" fmla="*/ 1 w 1066"/>
                    <a:gd name="T17" fmla="*/ 1 h 855"/>
                    <a:gd name="T18" fmla="*/ 1 w 1066"/>
                    <a:gd name="T19" fmla="*/ 1 h 855"/>
                    <a:gd name="T20" fmla="*/ 1 w 1066"/>
                    <a:gd name="T21" fmla="*/ 1 h 855"/>
                    <a:gd name="T22" fmla="*/ 1 w 1066"/>
                    <a:gd name="T23" fmla="*/ 0 h 855"/>
                    <a:gd name="T24" fmla="*/ 1 w 1066"/>
                    <a:gd name="T25" fmla="*/ 0 h 855"/>
                    <a:gd name="T26" fmla="*/ 1 w 1066"/>
                    <a:gd name="T27" fmla="*/ 0 h 855"/>
                    <a:gd name="T28" fmla="*/ 1 w 1066"/>
                    <a:gd name="T29" fmla="*/ 0 h 855"/>
                    <a:gd name="T30" fmla="*/ 1 w 1066"/>
                    <a:gd name="T31" fmla="*/ 0 h 855"/>
                    <a:gd name="T32" fmla="*/ 1 w 1066"/>
                    <a:gd name="T33" fmla="*/ 1 h 855"/>
                    <a:gd name="T34" fmla="*/ 0 w 1066"/>
                    <a:gd name="T35" fmla="*/ 1 h 855"/>
                    <a:gd name="T36" fmla="*/ 0 w 1066"/>
                    <a:gd name="T37" fmla="*/ 1 h 855"/>
                    <a:gd name="T38" fmla="*/ 0 w 1066"/>
                    <a:gd name="T39" fmla="*/ 1 h 85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066"/>
                    <a:gd name="T61" fmla="*/ 0 h 855"/>
                    <a:gd name="T62" fmla="*/ 1066 w 1066"/>
                    <a:gd name="T63" fmla="*/ 855 h 85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066" h="855">
                      <a:moveTo>
                        <a:pt x="0" y="828"/>
                      </a:moveTo>
                      <a:lnTo>
                        <a:pt x="76" y="707"/>
                      </a:lnTo>
                      <a:lnTo>
                        <a:pt x="185" y="757"/>
                      </a:lnTo>
                      <a:lnTo>
                        <a:pt x="245" y="626"/>
                      </a:lnTo>
                      <a:lnTo>
                        <a:pt x="381" y="659"/>
                      </a:lnTo>
                      <a:lnTo>
                        <a:pt x="402" y="550"/>
                      </a:lnTo>
                      <a:lnTo>
                        <a:pt x="543" y="588"/>
                      </a:lnTo>
                      <a:lnTo>
                        <a:pt x="588" y="469"/>
                      </a:lnTo>
                      <a:lnTo>
                        <a:pt x="695" y="485"/>
                      </a:lnTo>
                      <a:lnTo>
                        <a:pt x="707" y="371"/>
                      </a:lnTo>
                      <a:lnTo>
                        <a:pt x="831" y="371"/>
                      </a:lnTo>
                      <a:lnTo>
                        <a:pt x="843" y="245"/>
                      </a:lnTo>
                      <a:lnTo>
                        <a:pt x="941" y="196"/>
                      </a:lnTo>
                      <a:lnTo>
                        <a:pt x="902" y="88"/>
                      </a:lnTo>
                      <a:lnTo>
                        <a:pt x="1000" y="0"/>
                      </a:lnTo>
                      <a:lnTo>
                        <a:pt x="1066" y="179"/>
                      </a:lnTo>
                      <a:lnTo>
                        <a:pt x="772" y="610"/>
                      </a:lnTo>
                      <a:lnTo>
                        <a:pt x="250" y="855"/>
                      </a:lnTo>
                      <a:lnTo>
                        <a:pt x="0" y="828"/>
                      </a:lnTo>
                      <a:close/>
                    </a:path>
                  </a:pathLst>
                </a:custGeom>
                <a:solidFill>
                  <a:srgbClr val="A3A3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4" name="Freeform 189"/>
                <p:cNvSpPr>
                  <a:spLocks/>
                </p:cNvSpPr>
                <p:nvPr/>
              </p:nvSpPr>
              <p:spPr bwMode="auto">
                <a:xfrm>
                  <a:off x="1365" y="1663"/>
                  <a:ext cx="410" cy="240"/>
                </a:xfrm>
                <a:custGeom>
                  <a:avLst/>
                  <a:gdLst>
                    <a:gd name="T0" fmla="*/ 0 w 1642"/>
                    <a:gd name="T1" fmla="*/ 1 h 957"/>
                    <a:gd name="T2" fmla="*/ 0 w 1642"/>
                    <a:gd name="T3" fmla="*/ 1 h 957"/>
                    <a:gd name="T4" fmla="*/ 0 w 1642"/>
                    <a:gd name="T5" fmla="*/ 1 h 957"/>
                    <a:gd name="T6" fmla="*/ 0 w 1642"/>
                    <a:gd name="T7" fmla="*/ 1 h 957"/>
                    <a:gd name="T8" fmla="*/ 0 w 1642"/>
                    <a:gd name="T9" fmla="*/ 1 h 957"/>
                    <a:gd name="T10" fmla="*/ 0 w 1642"/>
                    <a:gd name="T11" fmla="*/ 1 h 957"/>
                    <a:gd name="T12" fmla="*/ 0 w 1642"/>
                    <a:gd name="T13" fmla="*/ 1 h 957"/>
                    <a:gd name="T14" fmla="*/ 1 w 1642"/>
                    <a:gd name="T15" fmla="*/ 1 h 957"/>
                    <a:gd name="T16" fmla="*/ 1 w 1642"/>
                    <a:gd name="T17" fmla="*/ 1 h 957"/>
                    <a:gd name="T18" fmla="*/ 1 w 1642"/>
                    <a:gd name="T19" fmla="*/ 1 h 957"/>
                    <a:gd name="T20" fmla="*/ 1 w 1642"/>
                    <a:gd name="T21" fmla="*/ 1 h 957"/>
                    <a:gd name="T22" fmla="*/ 1 w 1642"/>
                    <a:gd name="T23" fmla="*/ 1 h 957"/>
                    <a:gd name="T24" fmla="*/ 1 w 1642"/>
                    <a:gd name="T25" fmla="*/ 1 h 957"/>
                    <a:gd name="T26" fmla="*/ 1 w 1642"/>
                    <a:gd name="T27" fmla="*/ 1 h 957"/>
                    <a:gd name="T28" fmla="*/ 1 w 1642"/>
                    <a:gd name="T29" fmla="*/ 1 h 957"/>
                    <a:gd name="T30" fmla="*/ 1 w 1642"/>
                    <a:gd name="T31" fmla="*/ 1 h 957"/>
                    <a:gd name="T32" fmla="*/ 1 w 1642"/>
                    <a:gd name="T33" fmla="*/ 1 h 957"/>
                    <a:gd name="T34" fmla="*/ 1 w 1642"/>
                    <a:gd name="T35" fmla="*/ 1 h 957"/>
                    <a:gd name="T36" fmla="*/ 1 w 1642"/>
                    <a:gd name="T37" fmla="*/ 1 h 957"/>
                    <a:gd name="T38" fmla="*/ 1 w 1642"/>
                    <a:gd name="T39" fmla="*/ 0 h 957"/>
                    <a:gd name="T40" fmla="*/ 1 w 1642"/>
                    <a:gd name="T41" fmla="*/ 0 h 957"/>
                    <a:gd name="T42" fmla="*/ 1 w 1642"/>
                    <a:gd name="T43" fmla="*/ 0 h 957"/>
                    <a:gd name="T44" fmla="*/ 1 w 1642"/>
                    <a:gd name="T45" fmla="*/ 0 h 957"/>
                    <a:gd name="T46" fmla="*/ 1 w 1642"/>
                    <a:gd name="T47" fmla="*/ 0 h 957"/>
                    <a:gd name="T48" fmla="*/ 1 w 1642"/>
                    <a:gd name="T49" fmla="*/ 0 h 957"/>
                    <a:gd name="T50" fmla="*/ 1 w 1642"/>
                    <a:gd name="T51" fmla="*/ 0 h 957"/>
                    <a:gd name="T52" fmla="*/ 1 w 1642"/>
                    <a:gd name="T53" fmla="*/ 0 h 957"/>
                    <a:gd name="T54" fmla="*/ 1 w 1642"/>
                    <a:gd name="T55" fmla="*/ 0 h 957"/>
                    <a:gd name="T56" fmla="*/ 1 w 1642"/>
                    <a:gd name="T57" fmla="*/ 0 h 957"/>
                    <a:gd name="T58" fmla="*/ 1 w 1642"/>
                    <a:gd name="T59" fmla="*/ 0 h 957"/>
                    <a:gd name="T60" fmla="*/ 1 w 1642"/>
                    <a:gd name="T61" fmla="*/ 0 h 957"/>
                    <a:gd name="T62" fmla="*/ 1 w 1642"/>
                    <a:gd name="T63" fmla="*/ 0 h 957"/>
                    <a:gd name="T64" fmla="*/ 1 w 1642"/>
                    <a:gd name="T65" fmla="*/ 0 h 957"/>
                    <a:gd name="T66" fmla="*/ 1 w 1642"/>
                    <a:gd name="T67" fmla="*/ 0 h 957"/>
                    <a:gd name="T68" fmla="*/ 1 w 1642"/>
                    <a:gd name="T69" fmla="*/ 1 h 957"/>
                    <a:gd name="T70" fmla="*/ 1 w 1642"/>
                    <a:gd name="T71" fmla="*/ 1 h 957"/>
                    <a:gd name="T72" fmla="*/ 1 w 1642"/>
                    <a:gd name="T73" fmla="*/ 1 h 957"/>
                    <a:gd name="T74" fmla="*/ 1 w 1642"/>
                    <a:gd name="T75" fmla="*/ 1 h 957"/>
                    <a:gd name="T76" fmla="*/ 1 w 1642"/>
                    <a:gd name="T77" fmla="*/ 1 h 957"/>
                    <a:gd name="T78" fmla="*/ 0 w 1642"/>
                    <a:gd name="T79" fmla="*/ 1 h 957"/>
                    <a:gd name="T80" fmla="*/ 0 w 1642"/>
                    <a:gd name="T81" fmla="*/ 1 h 957"/>
                    <a:gd name="T82" fmla="*/ 0 w 1642"/>
                    <a:gd name="T83" fmla="*/ 1 h 957"/>
                    <a:gd name="T84" fmla="*/ 0 w 1642"/>
                    <a:gd name="T85" fmla="*/ 1 h 957"/>
                    <a:gd name="T86" fmla="*/ 0 w 1642"/>
                    <a:gd name="T87" fmla="*/ 1 h 957"/>
                    <a:gd name="T88" fmla="*/ 0 w 1642"/>
                    <a:gd name="T89" fmla="*/ 1 h 957"/>
                    <a:gd name="T90" fmla="*/ 0 w 1642"/>
                    <a:gd name="T91" fmla="*/ 1 h 957"/>
                    <a:gd name="T92" fmla="*/ 0 w 1642"/>
                    <a:gd name="T93" fmla="*/ 1 h 957"/>
                    <a:gd name="T94" fmla="*/ 0 w 1642"/>
                    <a:gd name="T95" fmla="*/ 1 h 957"/>
                    <a:gd name="T96" fmla="*/ 0 w 1642"/>
                    <a:gd name="T97" fmla="*/ 1 h 957"/>
                    <a:gd name="T98" fmla="*/ 0 w 1642"/>
                    <a:gd name="T99" fmla="*/ 1 h 95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642"/>
                    <a:gd name="T151" fmla="*/ 0 h 957"/>
                    <a:gd name="T152" fmla="*/ 1642 w 1642"/>
                    <a:gd name="T153" fmla="*/ 957 h 95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642" h="957">
                      <a:moveTo>
                        <a:pt x="0" y="914"/>
                      </a:moveTo>
                      <a:lnTo>
                        <a:pt x="8" y="918"/>
                      </a:lnTo>
                      <a:lnTo>
                        <a:pt x="18" y="922"/>
                      </a:lnTo>
                      <a:lnTo>
                        <a:pt x="32" y="927"/>
                      </a:lnTo>
                      <a:lnTo>
                        <a:pt x="48" y="932"/>
                      </a:lnTo>
                      <a:lnTo>
                        <a:pt x="68" y="937"/>
                      </a:lnTo>
                      <a:lnTo>
                        <a:pt x="91" y="943"/>
                      </a:lnTo>
                      <a:lnTo>
                        <a:pt x="117" y="949"/>
                      </a:lnTo>
                      <a:lnTo>
                        <a:pt x="145" y="952"/>
                      </a:lnTo>
                      <a:lnTo>
                        <a:pt x="174" y="956"/>
                      </a:lnTo>
                      <a:lnTo>
                        <a:pt x="237" y="957"/>
                      </a:lnTo>
                      <a:lnTo>
                        <a:pt x="305" y="950"/>
                      </a:lnTo>
                      <a:lnTo>
                        <a:pt x="340" y="942"/>
                      </a:lnTo>
                      <a:lnTo>
                        <a:pt x="358" y="937"/>
                      </a:lnTo>
                      <a:lnTo>
                        <a:pt x="376" y="932"/>
                      </a:lnTo>
                      <a:lnTo>
                        <a:pt x="394" y="926"/>
                      </a:lnTo>
                      <a:lnTo>
                        <a:pt x="411" y="919"/>
                      </a:lnTo>
                      <a:lnTo>
                        <a:pt x="430" y="912"/>
                      </a:lnTo>
                      <a:lnTo>
                        <a:pt x="448" y="905"/>
                      </a:lnTo>
                      <a:lnTo>
                        <a:pt x="467" y="898"/>
                      </a:lnTo>
                      <a:lnTo>
                        <a:pt x="486" y="891"/>
                      </a:lnTo>
                      <a:lnTo>
                        <a:pt x="505" y="884"/>
                      </a:lnTo>
                      <a:lnTo>
                        <a:pt x="524" y="876"/>
                      </a:lnTo>
                      <a:lnTo>
                        <a:pt x="543" y="869"/>
                      </a:lnTo>
                      <a:lnTo>
                        <a:pt x="562" y="861"/>
                      </a:lnTo>
                      <a:lnTo>
                        <a:pt x="581" y="853"/>
                      </a:lnTo>
                      <a:lnTo>
                        <a:pt x="601" y="846"/>
                      </a:lnTo>
                      <a:lnTo>
                        <a:pt x="620" y="838"/>
                      </a:lnTo>
                      <a:lnTo>
                        <a:pt x="639" y="830"/>
                      </a:lnTo>
                      <a:lnTo>
                        <a:pt x="656" y="823"/>
                      </a:lnTo>
                      <a:lnTo>
                        <a:pt x="674" y="814"/>
                      </a:lnTo>
                      <a:lnTo>
                        <a:pt x="693" y="806"/>
                      </a:lnTo>
                      <a:lnTo>
                        <a:pt x="710" y="799"/>
                      </a:lnTo>
                      <a:lnTo>
                        <a:pt x="727" y="790"/>
                      </a:lnTo>
                      <a:lnTo>
                        <a:pt x="744" y="782"/>
                      </a:lnTo>
                      <a:lnTo>
                        <a:pt x="760" y="773"/>
                      </a:lnTo>
                      <a:lnTo>
                        <a:pt x="777" y="766"/>
                      </a:lnTo>
                      <a:lnTo>
                        <a:pt x="792" y="757"/>
                      </a:lnTo>
                      <a:lnTo>
                        <a:pt x="807" y="749"/>
                      </a:lnTo>
                      <a:lnTo>
                        <a:pt x="821" y="742"/>
                      </a:lnTo>
                      <a:lnTo>
                        <a:pt x="835" y="733"/>
                      </a:lnTo>
                      <a:lnTo>
                        <a:pt x="848" y="725"/>
                      </a:lnTo>
                      <a:lnTo>
                        <a:pt x="861" y="717"/>
                      </a:lnTo>
                      <a:lnTo>
                        <a:pt x="872" y="709"/>
                      </a:lnTo>
                      <a:lnTo>
                        <a:pt x="884" y="701"/>
                      </a:lnTo>
                      <a:lnTo>
                        <a:pt x="903" y="686"/>
                      </a:lnTo>
                      <a:lnTo>
                        <a:pt x="920" y="669"/>
                      </a:lnTo>
                      <a:lnTo>
                        <a:pt x="937" y="650"/>
                      </a:lnTo>
                      <a:lnTo>
                        <a:pt x="953" y="630"/>
                      </a:lnTo>
                      <a:lnTo>
                        <a:pt x="969" y="608"/>
                      </a:lnTo>
                      <a:lnTo>
                        <a:pt x="984" y="585"/>
                      </a:lnTo>
                      <a:lnTo>
                        <a:pt x="998" y="563"/>
                      </a:lnTo>
                      <a:lnTo>
                        <a:pt x="1012" y="540"/>
                      </a:lnTo>
                      <a:lnTo>
                        <a:pt x="1025" y="517"/>
                      </a:lnTo>
                      <a:lnTo>
                        <a:pt x="1036" y="496"/>
                      </a:lnTo>
                      <a:lnTo>
                        <a:pt x="1046" y="476"/>
                      </a:lnTo>
                      <a:lnTo>
                        <a:pt x="1054" y="457"/>
                      </a:lnTo>
                      <a:lnTo>
                        <a:pt x="1061" y="442"/>
                      </a:lnTo>
                      <a:lnTo>
                        <a:pt x="1073" y="419"/>
                      </a:lnTo>
                      <a:lnTo>
                        <a:pt x="1075" y="410"/>
                      </a:lnTo>
                      <a:lnTo>
                        <a:pt x="1079" y="413"/>
                      </a:lnTo>
                      <a:lnTo>
                        <a:pt x="1091" y="416"/>
                      </a:lnTo>
                      <a:lnTo>
                        <a:pt x="1110" y="423"/>
                      </a:lnTo>
                      <a:lnTo>
                        <a:pt x="1138" y="430"/>
                      </a:lnTo>
                      <a:lnTo>
                        <a:pt x="1173" y="434"/>
                      </a:lnTo>
                      <a:lnTo>
                        <a:pt x="1219" y="437"/>
                      </a:lnTo>
                      <a:lnTo>
                        <a:pt x="1273" y="433"/>
                      </a:lnTo>
                      <a:lnTo>
                        <a:pt x="1338" y="424"/>
                      </a:lnTo>
                      <a:lnTo>
                        <a:pt x="1373" y="416"/>
                      </a:lnTo>
                      <a:lnTo>
                        <a:pt x="1389" y="411"/>
                      </a:lnTo>
                      <a:lnTo>
                        <a:pt x="1404" y="405"/>
                      </a:lnTo>
                      <a:lnTo>
                        <a:pt x="1421" y="399"/>
                      </a:lnTo>
                      <a:lnTo>
                        <a:pt x="1435" y="392"/>
                      </a:lnTo>
                      <a:lnTo>
                        <a:pt x="1450" y="385"/>
                      </a:lnTo>
                      <a:lnTo>
                        <a:pt x="1464" y="377"/>
                      </a:lnTo>
                      <a:lnTo>
                        <a:pt x="1478" y="368"/>
                      </a:lnTo>
                      <a:lnTo>
                        <a:pt x="1491" y="359"/>
                      </a:lnTo>
                      <a:lnTo>
                        <a:pt x="1503" y="350"/>
                      </a:lnTo>
                      <a:lnTo>
                        <a:pt x="1516" y="342"/>
                      </a:lnTo>
                      <a:lnTo>
                        <a:pt x="1539" y="323"/>
                      </a:lnTo>
                      <a:lnTo>
                        <a:pt x="1559" y="305"/>
                      </a:lnTo>
                      <a:lnTo>
                        <a:pt x="1578" y="286"/>
                      </a:lnTo>
                      <a:lnTo>
                        <a:pt x="1595" y="269"/>
                      </a:lnTo>
                      <a:lnTo>
                        <a:pt x="1609" y="253"/>
                      </a:lnTo>
                      <a:lnTo>
                        <a:pt x="1620" y="239"/>
                      </a:lnTo>
                      <a:lnTo>
                        <a:pt x="1637" y="217"/>
                      </a:lnTo>
                      <a:lnTo>
                        <a:pt x="1642" y="210"/>
                      </a:lnTo>
                      <a:lnTo>
                        <a:pt x="1626" y="223"/>
                      </a:lnTo>
                      <a:lnTo>
                        <a:pt x="1607" y="239"/>
                      </a:lnTo>
                      <a:lnTo>
                        <a:pt x="1596" y="246"/>
                      </a:lnTo>
                      <a:lnTo>
                        <a:pt x="1588" y="251"/>
                      </a:lnTo>
                      <a:lnTo>
                        <a:pt x="1581" y="255"/>
                      </a:lnTo>
                      <a:lnTo>
                        <a:pt x="1573" y="259"/>
                      </a:lnTo>
                      <a:lnTo>
                        <a:pt x="1564" y="264"/>
                      </a:lnTo>
                      <a:lnTo>
                        <a:pt x="1545" y="272"/>
                      </a:lnTo>
                      <a:lnTo>
                        <a:pt x="1524" y="279"/>
                      </a:lnTo>
                      <a:lnTo>
                        <a:pt x="1501" y="287"/>
                      </a:lnTo>
                      <a:lnTo>
                        <a:pt x="1475" y="292"/>
                      </a:lnTo>
                      <a:lnTo>
                        <a:pt x="1447" y="297"/>
                      </a:lnTo>
                      <a:lnTo>
                        <a:pt x="1385" y="301"/>
                      </a:lnTo>
                      <a:lnTo>
                        <a:pt x="1197" y="295"/>
                      </a:lnTo>
                      <a:lnTo>
                        <a:pt x="1145" y="288"/>
                      </a:lnTo>
                      <a:lnTo>
                        <a:pt x="1149" y="227"/>
                      </a:lnTo>
                      <a:lnTo>
                        <a:pt x="1144" y="198"/>
                      </a:lnTo>
                      <a:lnTo>
                        <a:pt x="1130" y="165"/>
                      </a:lnTo>
                      <a:lnTo>
                        <a:pt x="1121" y="147"/>
                      </a:lnTo>
                      <a:lnTo>
                        <a:pt x="1110" y="129"/>
                      </a:lnTo>
                      <a:lnTo>
                        <a:pt x="1094" y="112"/>
                      </a:lnTo>
                      <a:lnTo>
                        <a:pt x="1077" y="93"/>
                      </a:lnTo>
                      <a:lnTo>
                        <a:pt x="1058" y="76"/>
                      </a:lnTo>
                      <a:lnTo>
                        <a:pt x="1039" y="61"/>
                      </a:lnTo>
                      <a:lnTo>
                        <a:pt x="1030" y="55"/>
                      </a:lnTo>
                      <a:lnTo>
                        <a:pt x="1020" y="48"/>
                      </a:lnTo>
                      <a:lnTo>
                        <a:pt x="1011" y="43"/>
                      </a:lnTo>
                      <a:lnTo>
                        <a:pt x="1002" y="37"/>
                      </a:lnTo>
                      <a:lnTo>
                        <a:pt x="993" y="33"/>
                      </a:lnTo>
                      <a:lnTo>
                        <a:pt x="984" y="28"/>
                      </a:lnTo>
                      <a:lnTo>
                        <a:pt x="967" y="20"/>
                      </a:lnTo>
                      <a:lnTo>
                        <a:pt x="951" y="14"/>
                      </a:lnTo>
                      <a:lnTo>
                        <a:pt x="936" y="10"/>
                      </a:lnTo>
                      <a:lnTo>
                        <a:pt x="910" y="4"/>
                      </a:lnTo>
                      <a:lnTo>
                        <a:pt x="890" y="0"/>
                      </a:lnTo>
                      <a:lnTo>
                        <a:pt x="872" y="0"/>
                      </a:lnTo>
                      <a:lnTo>
                        <a:pt x="887" y="5"/>
                      </a:lnTo>
                      <a:lnTo>
                        <a:pt x="903" y="14"/>
                      </a:lnTo>
                      <a:lnTo>
                        <a:pt x="912" y="19"/>
                      </a:lnTo>
                      <a:lnTo>
                        <a:pt x="922" y="27"/>
                      </a:lnTo>
                      <a:lnTo>
                        <a:pt x="940" y="44"/>
                      </a:lnTo>
                      <a:lnTo>
                        <a:pt x="957" y="69"/>
                      </a:lnTo>
                      <a:lnTo>
                        <a:pt x="980" y="138"/>
                      </a:lnTo>
                      <a:lnTo>
                        <a:pt x="979" y="185"/>
                      </a:lnTo>
                      <a:lnTo>
                        <a:pt x="975" y="212"/>
                      </a:lnTo>
                      <a:lnTo>
                        <a:pt x="967" y="240"/>
                      </a:lnTo>
                      <a:lnTo>
                        <a:pt x="959" y="269"/>
                      </a:lnTo>
                      <a:lnTo>
                        <a:pt x="947" y="300"/>
                      </a:lnTo>
                      <a:lnTo>
                        <a:pt x="940" y="315"/>
                      </a:lnTo>
                      <a:lnTo>
                        <a:pt x="933" y="331"/>
                      </a:lnTo>
                      <a:lnTo>
                        <a:pt x="924" y="347"/>
                      </a:lnTo>
                      <a:lnTo>
                        <a:pt x="917" y="363"/>
                      </a:lnTo>
                      <a:lnTo>
                        <a:pt x="908" y="380"/>
                      </a:lnTo>
                      <a:lnTo>
                        <a:pt x="899" y="395"/>
                      </a:lnTo>
                      <a:lnTo>
                        <a:pt x="889" y="411"/>
                      </a:lnTo>
                      <a:lnTo>
                        <a:pt x="879" y="428"/>
                      </a:lnTo>
                      <a:lnTo>
                        <a:pt x="867" y="444"/>
                      </a:lnTo>
                      <a:lnTo>
                        <a:pt x="856" y="460"/>
                      </a:lnTo>
                      <a:lnTo>
                        <a:pt x="844" y="476"/>
                      </a:lnTo>
                      <a:lnTo>
                        <a:pt x="833" y="493"/>
                      </a:lnTo>
                      <a:lnTo>
                        <a:pt x="820" y="508"/>
                      </a:lnTo>
                      <a:lnTo>
                        <a:pt x="807" y="523"/>
                      </a:lnTo>
                      <a:lnTo>
                        <a:pt x="794" y="538"/>
                      </a:lnTo>
                      <a:lnTo>
                        <a:pt x="781" y="554"/>
                      </a:lnTo>
                      <a:lnTo>
                        <a:pt x="767" y="569"/>
                      </a:lnTo>
                      <a:lnTo>
                        <a:pt x="752" y="583"/>
                      </a:lnTo>
                      <a:lnTo>
                        <a:pt x="738" y="597"/>
                      </a:lnTo>
                      <a:lnTo>
                        <a:pt x="722" y="611"/>
                      </a:lnTo>
                      <a:lnTo>
                        <a:pt x="706" y="623"/>
                      </a:lnTo>
                      <a:lnTo>
                        <a:pt x="697" y="631"/>
                      </a:lnTo>
                      <a:lnTo>
                        <a:pt x="687" y="637"/>
                      </a:lnTo>
                      <a:lnTo>
                        <a:pt x="678" y="644"/>
                      </a:lnTo>
                      <a:lnTo>
                        <a:pt x="667" y="650"/>
                      </a:lnTo>
                      <a:lnTo>
                        <a:pt x="656" y="658"/>
                      </a:lnTo>
                      <a:lnTo>
                        <a:pt x="645" y="664"/>
                      </a:lnTo>
                      <a:lnTo>
                        <a:pt x="634" y="672"/>
                      </a:lnTo>
                      <a:lnTo>
                        <a:pt x="621" y="678"/>
                      </a:lnTo>
                      <a:lnTo>
                        <a:pt x="608" y="684"/>
                      </a:lnTo>
                      <a:lnTo>
                        <a:pt x="595" y="692"/>
                      </a:lnTo>
                      <a:lnTo>
                        <a:pt x="583" y="698"/>
                      </a:lnTo>
                      <a:lnTo>
                        <a:pt x="569" y="705"/>
                      </a:lnTo>
                      <a:lnTo>
                        <a:pt x="555" y="711"/>
                      </a:lnTo>
                      <a:lnTo>
                        <a:pt x="541" y="719"/>
                      </a:lnTo>
                      <a:lnTo>
                        <a:pt x="527" y="725"/>
                      </a:lnTo>
                      <a:lnTo>
                        <a:pt x="513" y="731"/>
                      </a:lnTo>
                      <a:lnTo>
                        <a:pt x="498" y="738"/>
                      </a:lnTo>
                      <a:lnTo>
                        <a:pt x="484" y="744"/>
                      </a:lnTo>
                      <a:lnTo>
                        <a:pt x="468" y="750"/>
                      </a:lnTo>
                      <a:lnTo>
                        <a:pt x="453" y="757"/>
                      </a:lnTo>
                      <a:lnTo>
                        <a:pt x="438" y="763"/>
                      </a:lnTo>
                      <a:lnTo>
                        <a:pt x="423" y="770"/>
                      </a:lnTo>
                      <a:lnTo>
                        <a:pt x="408" y="776"/>
                      </a:lnTo>
                      <a:lnTo>
                        <a:pt x="392" y="781"/>
                      </a:lnTo>
                      <a:lnTo>
                        <a:pt x="377" y="787"/>
                      </a:lnTo>
                      <a:lnTo>
                        <a:pt x="362" y="794"/>
                      </a:lnTo>
                      <a:lnTo>
                        <a:pt x="347" y="799"/>
                      </a:lnTo>
                      <a:lnTo>
                        <a:pt x="330" y="805"/>
                      </a:lnTo>
                      <a:lnTo>
                        <a:pt x="315" y="810"/>
                      </a:lnTo>
                      <a:lnTo>
                        <a:pt x="301" y="817"/>
                      </a:lnTo>
                      <a:lnTo>
                        <a:pt x="286" y="822"/>
                      </a:lnTo>
                      <a:lnTo>
                        <a:pt x="270" y="827"/>
                      </a:lnTo>
                      <a:lnTo>
                        <a:pt x="256" y="832"/>
                      </a:lnTo>
                      <a:lnTo>
                        <a:pt x="241" y="837"/>
                      </a:lnTo>
                      <a:lnTo>
                        <a:pt x="227" y="842"/>
                      </a:lnTo>
                      <a:lnTo>
                        <a:pt x="213" y="847"/>
                      </a:lnTo>
                      <a:lnTo>
                        <a:pt x="199" y="852"/>
                      </a:lnTo>
                      <a:lnTo>
                        <a:pt x="185" y="856"/>
                      </a:lnTo>
                      <a:lnTo>
                        <a:pt x="160" y="865"/>
                      </a:lnTo>
                      <a:lnTo>
                        <a:pt x="135" y="872"/>
                      </a:lnTo>
                      <a:lnTo>
                        <a:pt x="112" y="880"/>
                      </a:lnTo>
                      <a:lnTo>
                        <a:pt x="90" y="888"/>
                      </a:lnTo>
                      <a:lnTo>
                        <a:pt x="70" y="893"/>
                      </a:lnTo>
                      <a:lnTo>
                        <a:pt x="52" y="899"/>
                      </a:lnTo>
                      <a:lnTo>
                        <a:pt x="24" y="908"/>
                      </a:lnTo>
                      <a:lnTo>
                        <a:pt x="0" y="9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5" name="Freeform 190"/>
                <p:cNvSpPr>
                  <a:spLocks/>
                </p:cNvSpPr>
                <p:nvPr/>
              </p:nvSpPr>
              <p:spPr bwMode="auto">
                <a:xfrm>
                  <a:off x="1346" y="1544"/>
                  <a:ext cx="224" cy="267"/>
                </a:xfrm>
                <a:custGeom>
                  <a:avLst/>
                  <a:gdLst>
                    <a:gd name="T0" fmla="*/ 1 w 896"/>
                    <a:gd name="T1" fmla="*/ 0 h 1068"/>
                    <a:gd name="T2" fmla="*/ 1 w 896"/>
                    <a:gd name="T3" fmla="*/ 0 h 1068"/>
                    <a:gd name="T4" fmla="*/ 1 w 896"/>
                    <a:gd name="T5" fmla="*/ 0 h 1068"/>
                    <a:gd name="T6" fmla="*/ 1 w 896"/>
                    <a:gd name="T7" fmla="*/ 0 h 1068"/>
                    <a:gd name="T8" fmla="*/ 1 w 896"/>
                    <a:gd name="T9" fmla="*/ 1 h 1068"/>
                    <a:gd name="T10" fmla="*/ 1 w 896"/>
                    <a:gd name="T11" fmla="*/ 1 h 1068"/>
                    <a:gd name="T12" fmla="*/ 1 w 896"/>
                    <a:gd name="T13" fmla="*/ 1 h 1068"/>
                    <a:gd name="T14" fmla="*/ 1 w 896"/>
                    <a:gd name="T15" fmla="*/ 1 h 1068"/>
                    <a:gd name="T16" fmla="*/ 1 w 896"/>
                    <a:gd name="T17" fmla="*/ 1 h 1068"/>
                    <a:gd name="T18" fmla="*/ 1 w 896"/>
                    <a:gd name="T19" fmla="*/ 1 h 1068"/>
                    <a:gd name="T20" fmla="*/ 1 w 896"/>
                    <a:gd name="T21" fmla="*/ 1 h 1068"/>
                    <a:gd name="T22" fmla="*/ 1 w 896"/>
                    <a:gd name="T23" fmla="*/ 1 h 1068"/>
                    <a:gd name="T24" fmla="*/ 1 w 896"/>
                    <a:gd name="T25" fmla="*/ 1 h 1068"/>
                    <a:gd name="T26" fmla="*/ 1 w 896"/>
                    <a:gd name="T27" fmla="*/ 1 h 1068"/>
                    <a:gd name="T28" fmla="*/ 1 w 896"/>
                    <a:gd name="T29" fmla="*/ 1 h 1068"/>
                    <a:gd name="T30" fmla="*/ 1 w 896"/>
                    <a:gd name="T31" fmla="*/ 1 h 1068"/>
                    <a:gd name="T32" fmla="*/ 1 w 896"/>
                    <a:gd name="T33" fmla="*/ 1 h 1068"/>
                    <a:gd name="T34" fmla="*/ 1 w 896"/>
                    <a:gd name="T35" fmla="*/ 1 h 1068"/>
                    <a:gd name="T36" fmla="*/ 1 w 896"/>
                    <a:gd name="T37" fmla="*/ 1 h 1068"/>
                    <a:gd name="T38" fmla="*/ 1 w 896"/>
                    <a:gd name="T39" fmla="*/ 1 h 1068"/>
                    <a:gd name="T40" fmla="*/ 1 w 896"/>
                    <a:gd name="T41" fmla="*/ 1 h 1068"/>
                    <a:gd name="T42" fmla="*/ 1 w 896"/>
                    <a:gd name="T43" fmla="*/ 1 h 1068"/>
                    <a:gd name="T44" fmla="*/ 1 w 896"/>
                    <a:gd name="T45" fmla="*/ 1 h 1068"/>
                    <a:gd name="T46" fmla="*/ 1 w 896"/>
                    <a:gd name="T47" fmla="*/ 1 h 1068"/>
                    <a:gd name="T48" fmla="*/ 1 w 896"/>
                    <a:gd name="T49" fmla="*/ 1 h 1068"/>
                    <a:gd name="T50" fmla="*/ 0 w 896"/>
                    <a:gd name="T51" fmla="*/ 1 h 1068"/>
                    <a:gd name="T52" fmla="*/ 0 w 896"/>
                    <a:gd name="T53" fmla="*/ 1 h 1068"/>
                    <a:gd name="T54" fmla="*/ 0 w 896"/>
                    <a:gd name="T55" fmla="*/ 1 h 1068"/>
                    <a:gd name="T56" fmla="*/ 1 w 896"/>
                    <a:gd name="T57" fmla="*/ 1 h 1068"/>
                    <a:gd name="T58" fmla="*/ 1 w 896"/>
                    <a:gd name="T59" fmla="*/ 1 h 1068"/>
                    <a:gd name="T60" fmla="*/ 1 w 896"/>
                    <a:gd name="T61" fmla="*/ 1 h 1068"/>
                    <a:gd name="T62" fmla="*/ 1 w 896"/>
                    <a:gd name="T63" fmla="*/ 1 h 1068"/>
                    <a:gd name="T64" fmla="*/ 0 w 896"/>
                    <a:gd name="T65" fmla="*/ 1 h 1068"/>
                    <a:gd name="T66" fmla="*/ 0 w 896"/>
                    <a:gd name="T67" fmla="*/ 1 h 1068"/>
                    <a:gd name="T68" fmla="*/ 0 w 896"/>
                    <a:gd name="T69" fmla="*/ 1 h 1068"/>
                    <a:gd name="T70" fmla="*/ 0 w 896"/>
                    <a:gd name="T71" fmla="*/ 1 h 1068"/>
                    <a:gd name="T72" fmla="*/ 0 w 896"/>
                    <a:gd name="T73" fmla="*/ 1 h 1068"/>
                    <a:gd name="T74" fmla="*/ 0 w 896"/>
                    <a:gd name="T75" fmla="*/ 1 h 1068"/>
                    <a:gd name="T76" fmla="*/ 0 w 896"/>
                    <a:gd name="T77" fmla="*/ 1 h 1068"/>
                    <a:gd name="T78" fmla="*/ 0 w 896"/>
                    <a:gd name="T79" fmla="*/ 1 h 1068"/>
                    <a:gd name="T80" fmla="*/ 0 w 896"/>
                    <a:gd name="T81" fmla="*/ 1 h 1068"/>
                    <a:gd name="T82" fmla="*/ 0 w 896"/>
                    <a:gd name="T83" fmla="*/ 1 h 1068"/>
                    <a:gd name="T84" fmla="*/ 0 w 896"/>
                    <a:gd name="T85" fmla="*/ 1 h 1068"/>
                    <a:gd name="T86" fmla="*/ 0 w 896"/>
                    <a:gd name="T87" fmla="*/ 1 h 1068"/>
                    <a:gd name="T88" fmla="*/ 0 w 896"/>
                    <a:gd name="T89" fmla="*/ 1 h 1068"/>
                    <a:gd name="T90" fmla="*/ 0 w 896"/>
                    <a:gd name="T91" fmla="*/ 1 h 1068"/>
                    <a:gd name="T92" fmla="*/ 1 w 896"/>
                    <a:gd name="T93" fmla="*/ 1 h 1068"/>
                    <a:gd name="T94" fmla="*/ 1 w 896"/>
                    <a:gd name="T95" fmla="*/ 1 h 1068"/>
                    <a:gd name="T96" fmla="*/ 1 w 896"/>
                    <a:gd name="T97" fmla="*/ 1 h 1068"/>
                    <a:gd name="T98" fmla="*/ 1 w 896"/>
                    <a:gd name="T99" fmla="*/ 0 h 1068"/>
                    <a:gd name="T100" fmla="*/ 1 w 896"/>
                    <a:gd name="T101" fmla="*/ 0 h 1068"/>
                    <a:gd name="T102" fmla="*/ 1 w 896"/>
                    <a:gd name="T103" fmla="*/ 0 h 1068"/>
                    <a:gd name="T104" fmla="*/ 1 w 896"/>
                    <a:gd name="T105" fmla="*/ 0 h 1068"/>
                    <a:gd name="T106" fmla="*/ 1 w 896"/>
                    <a:gd name="T107" fmla="*/ 0 h 1068"/>
                    <a:gd name="T108" fmla="*/ 1 w 896"/>
                    <a:gd name="T109" fmla="*/ 0 h 1068"/>
                    <a:gd name="T110" fmla="*/ 1 w 896"/>
                    <a:gd name="T111" fmla="*/ 0 h 1068"/>
                    <a:gd name="T112" fmla="*/ 1 w 896"/>
                    <a:gd name="T113" fmla="*/ 0 h 1068"/>
                    <a:gd name="T114" fmla="*/ 1 w 896"/>
                    <a:gd name="T115" fmla="*/ 0 h 106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896"/>
                    <a:gd name="T175" fmla="*/ 0 h 1068"/>
                    <a:gd name="T176" fmla="*/ 896 w 896"/>
                    <a:gd name="T177" fmla="*/ 1068 h 106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896" h="1068">
                      <a:moveTo>
                        <a:pt x="857" y="0"/>
                      </a:moveTo>
                      <a:lnTo>
                        <a:pt x="830" y="23"/>
                      </a:lnTo>
                      <a:lnTo>
                        <a:pt x="803" y="51"/>
                      </a:lnTo>
                      <a:lnTo>
                        <a:pt x="787" y="68"/>
                      </a:lnTo>
                      <a:lnTo>
                        <a:pt x="770" y="87"/>
                      </a:lnTo>
                      <a:lnTo>
                        <a:pt x="754" y="107"/>
                      </a:lnTo>
                      <a:lnTo>
                        <a:pt x="736" y="130"/>
                      </a:lnTo>
                      <a:lnTo>
                        <a:pt x="720" y="153"/>
                      </a:lnTo>
                      <a:lnTo>
                        <a:pt x="704" y="180"/>
                      </a:lnTo>
                      <a:lnTo>
                        <a:pt x="689" y="205"/>
                      </a:lnTo>
                      <a:lnTo>
                        <a:pt x="677" y="233"/>
                      </a:lnTo>
                      <a:lnTo>
                        <a:pt x="656" y="291"/>
                      </a:lnTo>
                      <a:lnTo>
                        <a:pt x="642" y="347"/>
                      </a:lnTo>
                      <a:lnTo>
                        <a:pt x="631" y="398"/>
                      </a:lnTo>
                      <a:lnTo>
                        <a:pt x="616" y="483"/>
                      </a:lnTo>
                      <a:lnTo>
                        <a:pt x="616" y="502"/>
                      </a:lnTo>
                      <a:lnTo>
                        <a:pt x="616" y="520"/>
                      </a:lnTo>
                      <a:lnTo>
                        <a:pt x="622" y="554"/>
                      </a:lnTo>
                      <a:lnTo>
                        <a:pt x="628" y="571"/>
                      </a:lnTo>
                      <a:lnTo>
                        <a:pt x="636" y="586"/>
                      </a:lnTo>
                      <a:lnTo>
                        <a:pt x="646" y="602"/>
                      </a:lnTo>
                      <a:lnTo>
                        <a:pt x="659" y="618"/>
                      </a:lnTo>
                      <a:lnTo>
                        <a:pt x="673" y="630"/>
                      </a:lnTo>
                      <a:lnTo>
                        <a:pt x="680" y="635"/>
                      </a:lnTo>
                      <a:lnTo>
                        <a:pt x="688" y="641"/>
                      </a:lnTo>
                      <a:lnTo>
                        <a:pt x="702" y="646"/>
                      </a:lnTo>
                      <a:lnTo>
                        <a:pt x="717" y="649"/>
                      </a:lnTo>
                      <a:lnTo>
                        <a:pt x="745" y="648"/>
                      </a:lnTo>
                      <a:lnTo>
                        <a:pt x="772" y="639"/>
                      </a:lnTo>
                      <a:lnTo>
                        <a:pt x="783" y="633"/>
                      </a:lnTo>
                      <a:lnTo>
                        <a:pt x="795" y="627"/>
                      </a:lnTo>
                      <a:lnTo>
                        <a:pt x="805" y="620"/>
                      </a:lnTo>
                      <a:lnTo>
                        <a:pt x="812" y="614"/>
                      </a:lnTo>
                      <a:lnTo>
                        <a:pt x="829" y="600"/>
                      </a:lnTo>
                      <a:lnTo>
                        <a:pt x="896" y="625"/>
                      </a:lnTo>
                      <a:lnTo>
                        <a:pt x="892" y="647"/>
                      </a:lnTo>
                      <a:lnTo>
                        <a:pt x="882" y="672"/>
                      </a:lnTo>
                      <a:lnTo>
                        <a:pt x="876" y="689"/>
                      </a:lnTo>
                      <a:lnTo>
                        <a:pt x="866" y="705"/>
                      </a:lnTo>
                      <a:lnTo>
                        <a:pt x="854" y="724"/>
                      </a:lnTo>
                      <a:lnTo>
                        <a:pt x="840" y="745"/>
                      </a:lnTo>
                      <a:lnTo>
                        <a:pt x="823" y="765"/>
                      </a:lnTo>
                      <a:lnTo>
                        <a:pt x="801" y="787"/>
                      </a:lnTo>
                      <a:lnTo>
                        <a:pt x="777" y="809"/>
                      </a:lnTo>
                      <a:lnTo>
                        <a:pt x="749" y="832"/>
                      </a:lnTo>
                      <a:lnTo>
                        <a:pt x="741" y="839"/>
                      </a:lnTo>
                      <a:lnTo>
                        <a:pt x="732" y="844"/>
                      </a:lnTo>
                      <a:lnTo>
                        <a:pt x="725" y="850"/>
                      </a:lnTo>
                      <a:lnTo>
                        <a:pt x="716" y="855"/>
                      </a:lnTo>
                      <a:lnTo>
                        <a:pt x="707" y="861"/>
                      </a:lnTo>
                      <a:lnTo>
                        <a:pt x="698" y="867"/>
                      </a:lnTo>
                      <a:lnTo>
                        <a:pt x="689" y="873"/>
                      </a:lnTo>
                      <a:lnTo>
                        <a:pt x="679" y="878"/>
                      </a:lnTo>
                      <a:lnTo>
                        <a:pt x="669" y="884"/>
                      </a:lnTo>
                      <a:lnTo>
                        <a:pt x="659" y="889"/>
                      </a:lnTo>
                      <a:lnTo>
                        <a:pt x="649" y="896"/>
                      </a:lnTo>
                      <a:lnTo>
                        <a:pt x="640" y="901"/>
                      </a:lnTo>
                      <a:lnTo>
                        <a:pt x="628" y="906"/>
                      </a:lnTo>
                      <a:lnTo>
                        <a:pt x="618" y="911"/>
                      </a:lnTo>
                      <a:lnTo>
                        <a:pt x="608" y="917"/>
                      </a:lnTo>
                      <a:lnTo>
                        <a:pt x="598" y="921"/>
                      </a:lnTo>
                      <a:lnTo>
                        <a:pt x="588" y="926"/>
                      </a:lnTo>
                      <a:lnTo>
                        <a:pt x="577" y="931"/>
                      </a:lnTo>
                      <a:lnTo>
                        <a:pt x="566" y="936"/>
                      </a:lnTo>
                      <a:lnTo>
                        <a:pt x="556" y="941"/>
                      </a:lnTo>
                      <a:lnTo>
                        <a:pt x="546" y="947"/>
                      </a:lnTo>
                      <a:lnTo>
                        <a:pt x="534" y="950"/>
                      </a:lnTo>
                      <a:lnTo>
                        <a:pt x="524" y="955"/>
                      </a:lnTo>
                      <a:lnTo>
                        <a:pt x="514" y="959"/>
                      </a:lnTo>
                      <a:lnTo>
                        <a:pt x="492" y="968"/>
                      </a:lnTo>
                      <a:lnTo>
                        <a:pt x="472" y="977"/>
                      </a:lnTo>
                      <a:lnTo>
                        <a:pt x="452" y="985"/>
                      </a:lnTo>
                      <a:lnTo>
                        <a:pt x="431" y="992"/>
                      </a:lnTo>
                      <a:lnTo>
                        <a:pt x="411" y="1000"/>
                      </a:lnTo>
                      <a:lnTo>
                        <a:pt x="392" y="1006"/>
                      </a:lnTo>
                      <a:lnTo>
                        <a:pt x="373" y="1014"/>
                      </a:lnTo>
                      <a:lnTo>
                        <a:pt x="354" y="1019"/>
                      </a:lnTo>
                      <a:lnTo>
                        <a:pt x="336" y="1025"/>
                      </a:lnTo>
                      <a:lnTo>
                        <a:pt x="320" y="1030"/>
                      </a:lnTo>
                      <a:lnTo>
                        <a:pt x="303" y="1037"/>
                      </a:lnTo>
                      <a:lnTo>
                        <a:pt x="287" y="1041"/>
                      </a:lnTo>
                      <a:lnTo>
                        <a:pt x="259" y="1049"/>
                      </a:lnTo>
                      <a:lnTo>
                        <a:pt x="235" y="1057"/>
                      </a:lnTo>
                      <a:lnTo>
                        <a:pt x="214" y="1062"/>
                      </a:lnTo>
                      <a:lnTo>
                        <a:pt x="199" y="1066"/>
                      </a:lnTo>
                      <a:lnTo>
                        <a:pt x="186" y="1068"/>
                      </a:lnTo>
                      <a:lnTo>
                        <a:pt x="609" y="834"/>
                      </a:lnTo>
                      <a:lnTo>
                        <a:pt x="550" y="641"/>
                      </a:lnTo>
                      <a:lnTo>
                        <a:pt x="514" y="647"/>
                      </a:lnTo>
                      <a:lnTo>
                        <a:pt x="476" y="654"/>
                      </a:lnTo>
                      <a:lnTo>
                        <a:pt x="452" y="661"/>
                      </a:lnTo>
                      <a:lnTo>
                        <a:pt x="428" y="667"/>
                      </a:lnTo>
                      <a:lnTo>
                        <a:pt x="401" y="675"/>
                      </a:lnTo>
                      <a:lnTo>
                        <a:pt x="373" y="684"/>
                      </a:lnTo>
                      <a:lnTo>
                        <a:pt x="359" y="689"/>
                      </a:lnTo>
                      <a:lnTo>
                        <a:pt x="345" y="694"/>
                      </a:lnTo>
                      <a:lnTo>
                        <a:pt x="331" y="699"/>
                      </a:lnTo>
                      <a:lnTo>
                        <a:pt x="317" y="704"/>
                      </a:lnTo>
                      <a:lnTo>
                        <a:pt x="303" y="710"/>
                      </a:lnTo>
                      <a:lnTo>
                        <a:pt x="289" y="717"/>
                      </a:lnTo>
                      <a:lnTo>
                        <a:pt x="275" y="723"/>
                      </a:lnTo>
                      <a:lnTo>
                        <a:pt x="263" y="729"/>
                      </a:lnTo>
                      <a:lnTo>
                        <a:pt x="250" y="737"/>
                      </a:lnTo>
                      <a:lnTo>
                        <a:pt x="237" y="743"/>
                      </a:lnTo>
                      <a:lnTo>
                        <a:pt x="224" y="751"/>
                      </a:lnTo>
                      <a:lnTo>
                        <a:pt x="213" y="760"/>
                      </a:lnTo>
                      <a:lnTo>
                        <a:pt x="202" y="768"/>
                      </a:lnTo>
                      <a:lnTo>
                        <a:pt x="191" y="775"/>
                      </a:lnTo>
                      <a:lnTo>
                        <a:pt x="181" y="783"/>
                      </a:lnTo>
                      <a:lnTo>
                        <a:pt x="171" y="790"/>
                      </a:lnTo>
                      <a:lnTo>
                        <a:pt x="137" y="817"/>
                      </a:lnTo>
                      <a:lnTo>
                        <a:pt x="111" y="840"/>
                      </a:lnTo>
                      <a:lnTo>
                        <a:pt x="91" y="859"/>
                      </a:lnTo>
                      <a:lnTo>
                        <a:pt x="62" y="893"/>
                      </a:lnTo>
                      <a:lnTo>
                        <a:pt x="0" y="820"/>
                      </a:lnTo>
                      <a:lnTo>
                        <a:pt x="11" y="797"/>
                      </a:lnTo>
                      <a:lnTo>
                        <a:pt x="28" y="771"/>
                      </a:lnTo>
                      <a:lnTo>
                        <a:pt x="38" y="756"/>
                      </a:lnTo>
                      <a:lnTo>
                        <a:pt x="49" y="741"/>
                      </a:lnTo>
                      <a:lnTo>
                        <a:pt x="63" y="723"/>
                      </a:lnTo>
                      <a:lnTo>
                        <a:pt x="78" y="705"/>
                      </a:lnTo>
                      <a:lnTo>
                        <a:pt x="95" y="686"/>
                      </a:lnTo>
                      <a:lnTo>
                        <a:pt x="113" y="667"/>
                      </a:lnTo>
                      <a:lnTo>
                        <a:pt x="133" y="649"/>
                      </a:lnTo>
                      <a:lnTo>
                        <a:pt x="156" y="630"/>
                      </a:lnTo>
                      <a:lnTo>
                        <a:pt x="167" y="621"/>
                      </a:lnTo>
                      <a:lnTo>
                        <a:pt x="174" y="618"/>
                      </a:lnTo>
                      <a:lnTo>
                        <a:pt x="179" y="613"/>
                      </a:lnTo>
                      <a:lnTo>
                        <a:pt x="191" y="605"/>
                      </a:lnTo>
                      <a:lnTo>
                        <a:pt x="204" y="596"/>
                      </a:lnTo>
                      <a:lnTo>
                        <a:pt x="218" y="588"/>
                      </a:lnTo>
                      <a:lnTo>
                        <a:pt x="231" y="581"/>
                      </a:lnTo>
                      <a:lnTo>
                        <a:pt x="245" y="573"/>
                      </a:lnTo>
                      <a:lnTo>
                        <a:pt x="259" y="567"/>
                      </a:lnTo>
                      <a:lnTo>
                        <a:pt x="271" y="562"/>
                      </a:lnTo>
                      <a:lnTo>
                        <a:pt x="285" y="557"/>
                      </a:lnTo>
                      <a:lnTo>
                        <a:pt x="298" y="550"/>
                      </a:lnTo>
                      <a:lnTo>
                        <a:pt x="312" y="547"/>
                      </a:lnTo>
                      <a:lnTo>
                        <a:pt x="337" y="539"/>
                      </a:lnTo>
                      <a:lnTo>
                        <a:pt x="363" y="531"/>
                      </a:lnTo>
                      <a:lnTo>
                        <a:pt x="387" y="526"/>
                      </a:lnTo>
                      <a:lnTo>
                        <a:pt x="410" y="522"/>
                      </a:lnTo>
                      <a:lnTo>
                        <a:pt x="450" y="517"/>
                      </a:lnTo>
                      <a:lnTo>
                        <a:pt x="482" y="515"/>
                      </a:lnTo>
                      <a:lnTo>
                        <a:pt x="510" y="515"/>
                      </a:lnTo>
                      <a:lnTo>
                        <a:pt x="515" y="479"/>
                      </a:lnTo>
                      <a:lnTo>
                        <a:pt x="523" y="442"/>
                      </a:lnTo>
                      <a:lnTo>
                        <a:pt x="533" y="395"/>
                      </a:lnTo>
                      <a:lnTo>
                        <a:pt x="547" y="346"/>
                      </a:lnTo>
                      <a:lnTo>
                        <a:pt x="553" y="321"/>
                      </a:lnTo>
                      <a:lnTo>
                        <a:pt x="562" y="295"/>
                      </a:lnTo>
                      <a:lnTo>
                        <a:pt x="571" y="271"/>
                      </a:lnTo>
                      <a:lnTo>
                        <a:pt x="580" y="248"/>
                      </a:lnTo>
                      <a:lnTo>
                        <a:pt x="590" y="228"/>
                      </a:lnTo>
                      <a:lnTo>
                        <a:pt x="600" y="209"/>
                      </a:lnTo>
                      <a:lnTo>
                        <a:pt x="613" y="192"/>
                      </a:lnTo>
                      <a:lnTo>
                        <a:pt x="628" y="174"/>
                      </a:lnTo>
                      <a:lnTo>
                        <a:pt x="646" y="157"/>
                      </a:lnTo>
                      <a:lnTo>
                        <a:pt x="665" y="139"/>
                      </a:lnTo>
                      <a:lnTo>
                        <a:pt x="685" y="121"/>
                      </a:lnTo>
                      <a:lnTo>
                        <a:pt x="707" y="103"/>
                      </a:lnTo>
                      <a:lnTo>
                        <a:pt x="729" y="87"/>
                      </a:lnTo>
                      <a:lnTo>
                        <a:pt x="740" y="79"/>
                      </a:lnTo>
                      <a:lnTo>
                        <a:pt x="750" y="70"/>
                      </a:lnTo>
                      <a:lnTo>
                        <a:pt x="760" y="64"/>
                      </a:lnTo>
                      <a:lnTo>
                        <a:pt x="770" y="56"/>
                      </a:lnTo>
                      <a:lnTo>
                        <a:pt x="781" y="49"/>
                      </a:lnTo>
                      <a:lnTo>
                        <a:pt x="791" y="42"/>
                      </a:lnTo>
                      <a:lnTo>
                        <a:pt x="800" y="36"/>
                      </a:lnTo>
                      <a:lnTo>
                        <a:pt x="809" y="31"/>
                      </a:lnTo>
                      <a:lnTo>
                        <a:pt x="817" y="26"/>
                      </a:lnTo>
                      <a:lnTo>
                        <a:pt x="825" y="21"/>
                      </a:lnTo>
                      <a:lnTo>
                        <a:pt x="838" y="12"/>
                      </a:lnTo>
                      <a:lnTo>
                        <a:pt x="848" y="6"/>
                      </a:lnTo>
                      <a:lnTo>
                        <a:pt x="85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6" name="Freeform 191"/>
                <p:cNvSpPr>
                  <a:spLocks/>
                </p:cNvSpPr>
                <p:nvPr/>
              </p:nvSpPr>
              <p:spPr bwMode="auto">
                <a:xfrm>
                  <a:off x="1312" y="1620"/>
                  <a:ext cx="185" cy="85"/>
                </a:xfrm>
                <a:custGeom>
                  <a:avLst/>
                  <a:gdLst>
                    <a:gd name="T0" fmla="*/ 0 w 741"/>
                    <a:gd name="T1" fmla="*/ 0 h 343"/>
                    <a:gd name="T2" fmla="*/ 0 w 741"/>
                    <a:gd name="T3" fmla="*/ 0 h 343"/>
                    <a:gd name="T4" fmla="*/ 0 w 741"/>
                    <a:gd name="T5" fmla="*/ 0 h 343"/>
                    <a:gd name="T6" fmla="*/ 0 w 741"/>
                    <a:gd name="T7" fmla="*/ 0 h 343"/>
                    <a:gd name="T8" fmla="*/ 0 w 741"/>
                    <a:gd name="T9" fmla="*/ 0 h 343"/>
                    <a:gd name="T10" fmla="*/ 0 w 741"/>
                    <a:gd name="T11" fmla="*/ 0 h 343"/>
                    <a:gd name="T12" fmla="*/ 0 w 741"/>
                    <a:gd name="T13" fmla="*/ 0 h 343"/>
                    <a:gd name="T14" fmla="*/ 0 w 741"/>
                    <a:gd name="T15" fmla="*/ 0 h 343"/>
                    <a:gd name="T16" fmla="*/ 0 w 741"/>
                    <a:gd name="T17" fmla="*/ 0 h 343"/>
                    <a:gd name="T18" fmla="*/ 0 w 741"/>
                    <a:gd name="T19" fmla="*/ 0 h 343"/>
                    <a:gd name="T20" fmla="*/ 0 w 741"/>
                    <a:gd name="T21" fmla="*/ 0 h 343"/>
                    <a:gd name="T22" fmla="*/ 0 w 741"/>
                    <a:gd name="T23" fmla="*/ 0 h 343"/>
                    <a:gd name="T24" fmla="*/ 0 w 741"/>
                    <a:gd name="T25" fmla="*/ 0 h 343"/>
                    <a:gd name="T26" fmla="*/ 0 w 741"/>
                    <a:gd name="T27" fmla="*/ 0 h 343"/>
                    <a:gd name="T28" fmla="*/ 0 w 741"/>
                    <a:gd name="T29" fmla="*/ 0 h 343"/>
                    <a:gd name="T30" fmla="*/ 0 w 741"/>
                    <a:gd name="T31" fmla="*/ 0 h 343"/>
                    <a:gd name="T32" fmla="*/ 0 w 741"/>
                    <a:gd name="T33" fmla="*/ 0 h 343"/>
                    <a:gd name="T34" fmla="*/ 0 w 741"/>
                    <a:gd name="T35" fmla="*/ 0 h 343"/>
                    <a:gd name="T36" fmla="*/ 0 w 741"/>
                    <a:gd name="T37" fmla="*/ 0 h 343"/>
                    <a:gd name="T38" fmla="*/ 0 w 741"/>
                    <a:gd name="T39" fmla="*/ 0 h 343"/>
                    <a:gd name="T40" fmla="*/ 0 w 741"/>
                    <a:gd name="T41" fmla="*/ 0 h 343"/>
                    <a:gd name="T42" fmla="*/ 0 w 741"/>
                    <a:gd name="T43" fmla="*/ 0 h 343"/>
                    <a:gd name="T44" fmla="*/ 0 w 741"/>
                    <a:gd name="T45" fmla="*/ 0 h 343"/>
                    <a:gd name="T46" fmla="*/ 0 w 741"/>
                    <a:gd name="T47" fmla="*/ 0 h 343"/>
                    <a:gd name="T48" fmla="*/ 0 w 741"/>
                    <a:gd name="T49" fmla="*/ 0 h 343"/>
                    <a:gd name="T50" fmla="*/ 0 w 741"/>
                    <a:gd name="T51" fmla="*/ 0 h 343"/>
                    <a:gd name="T52" fmla="*/ 0 w 741"/>
                    <a:gd name="T53" fmla="*/ 0 h 343"/>
                    <a:gd name="T54" fmla="*/ 0 w 741"/>
                    <a:gd name="T55" fmla="*/ 0 h 343"/>
                    <a:gd name="T56" fmla="*/ 0 w 741"/>
                    <a:gd name="T57" fmla="*/ 0 h 343"/>
                    <a:gd name="T58" fmla="*/ 0 w 741"/>
                    <a:gd name="T59" fmla="*/ 0 h 343"/>
                    <a:gd name="T60" fmla="*/ 0 w 741"/>
                    <a:gd name="T61" fmla="*/ 0 h 343"/>
                    <a:gd name="T62" fmla="*/ 0 w 741"/>
                    <a:gd name="T63" fmla="*/ 0 h 343"/>
                    <a:gd name="T64" fmla="*/ 0 w 741"/>
                    <a:gd name="T65" fmla="*/ 0 h 343"/>
                    <a:gd name="T66" fmla="*/ 0 w 741"/>
                    <a:gd name="T67" fmla="*/ 0 h 343"/>
                    <a:gd name="T68" fmla="*/ 0 w 741"/>
                    <a:gd name="T69" fmla="*/ 0 h 343"/>
                    <a:gd name="T70" fmla="*/ 0 w 741"/>
                    <a:gd name="T71" fmla="*/ 0 h 343"/>
                    <a:gd name="T72" fmla="*/ 0 w 741"/>
                    <a:gd name="T73" fmla="*/ 0 h 343"/>
                    <a:gd name="T74" fmla="*/ 0 w 741"/>
                    <a:gd name="T75" fmla="*/ 0 h 343"/>
                    <a:gd name="T76" fmla="*/ 1 w 741"/>
                    <a:gd name="T77" fmla="*/ 0 h 343"/>
                    <a:gd name="T78" fmla="*/ 1 w 741"/>
                    <a:gd name="T79" fmla="*/ 0 h 3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41"/>
                    <a:gd name="T121" fmla="*/ 0 h 343"/>
                    <a:gd name="T122" fmla="*/ 741 w 741"/>
                    <a:gd name="T123" fmla="*/ 343 h 3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41" h="343">
                      <a:moveTo>
                        <a:pt x="741" y="0"/>
                      </a:moveTo>
                      <a:lnTo>
                        <a:pt x="612" y="6"/>
                      </a:lnTo>
                      <a:lnTo>
                        <a:pt x="551" y="14"/>
                      </a:lnTo>
                      <a:lnTo>
                        <a:pt x="517" y="20"/>
                      </a:lnTo>
                      <a:lnTo>
                        <a:pt x="483" y="28"/>
                      </a:lnTo>
                      <a:lnTo>
                        <a:pt x="446" y="37"/>
                      </a:lnTo>
                      <a:lnTo>
                        <a:pt x="428" y="42"/>
                      </a:lnTo>
                      <a:lnTo>
                        <a:pt x="409" y="47"/>
                      </a:lnTo>
                      <a:lnTo>
                        <a:pt x="390" y="53"/>
                      </a:lnTo>
                      <a:lnTo>
                        <a:pt x="371" y="60"/>
                      </a:lnTo>
                      <a:lnTo>
                        <a:pt x="353" y="66"/>
                      </a:lnTo>
                      <a:lnTo>
                        <a:pt x="334" y="74"/>
                      </a:lnTo>
                      <a:lnTo>
                        <a:pt x="315" y="81"/>
                      </a:lnTo>
                      <a:lnTo>
                        <a:pt x="296" y="90"/>
                      </a:lnTo>
                      <a:lnTo>
                        <a:pt x="278" y="99"/>
                      </a:lnTo>
                      <a:lnTo>
                        <a:pt x="271" y="104"/>
                      </a:lnTo>
                      <a:lnTo>
                        <a:pt x="262" y="109"/>
                      </a:lnTo>
                      <a:lnTo>
                        <a:pt x="253" y="114"/>
                      </a:lnTo>
                      <a:lnTo>
                        <a:pt x="244" y="119"/>
                      </a:lnTo>
                      <a:lnTo>
                        <a:pt x="237" y="124"/>
                      </a:lnTo>
                      <a:lnTo>
                        <a:pt x="228" y="130"/>
                      </a:lnTo>
                      <a:lnTo>
                        <a:pt x="220" y="135"/>
                      </a:lnTo>
                      <a:lnTo>
                        <a:pt x="212" y="140"/>
                      </a:lnTo>
                      <a:lnTo>
                        <a:pt x="205" y="145"/>
                      </a:lnTo>
                      <a:lnTo>
                        <a:pt x="197" y="150"/>
                      </a:lnTo>
                      <a:lnTo>
                        <a:pt x="190" y="156"/>
                      </a:lnTo>
                      <a:lnTo>
                        <a:pt x="182" y="161"/>
                      </a:lnTo>
                      <a:lnTo>
                        <a:pt x="167" y="173"/>
                      </a:lnTo>
                      <a:lnTo>
                        <a:pt x="140" y="194"/>
                      </a:lnTo>
                      <a:lnTo>
                        <a:pt x="115" y="217"/>
                      </a:lnTo>
                      <a:lnTo>
                        <a:pt x="92" y="239"/>
                      </a:lnTo>
                      <a:lnTo>
                        <a:pt x="70" y="259"/>
                      </a:lnTo>
                      <a:lnTo>
                        <a:pt x="52" y="279"/>
                      </a:lnTo>
                      <a:lnTo>
                        <a:pt x="37" y="297"/>
                      </a:lnTo>
                      <a:lnTo>
                        <a:pt x="23" y="312"/>
                      </a:lnTo>
                      <a:lnTo>
                        <a:pt x="7" y="334"/>
                      </a:lnTo>
                      <a:lnTo>
                        <a:pt x="0" y="343"/>
                      </a:lnTo>
                      <a:lnTo>
                        <a:pt x="7" y="338"/>
                      </a:lnTo>
                      <a:lnTo>
                        <a:pt x="14" y="331"/>
                      </a:lnTo>
                      <a:lnTo>
                        <a:pt x="26" y="325"/>
                      </a:lnTo>
                      <a:lnTo>
                        <a:pt x="33" y="320"/>
                      </a:lnTo>
                      <a:lnTo>
                        <a:pt x="40" y="315"/>
                      </a:lnTo>
                      <a:lnTo>
                        <a:pt x="49" y="310"/>
                      </a:lnTo>
                      <a:lnTo>
                        <a:pt x="56" y="305"/>
                      </a:lnTo>
                      <a:lnTo>
                        <a:pt x="65" y="298"/>
                      </a:lnTo>
                      <a:lnTo>
                        <a:pt x="75" y="293"/>
                      </a:lnTo>
                      <a:lnTo>
                        <a:pt x="85" y="287"/>
                      </a:lnTo>
                      <a:lnTo>
                        <a:pt x="97" y="279"/>
                      </a:lnTo>
                      <a:lnTo>
                        <a:pt x="108" y="273"/>
                      </a:lnTo>
                      <a:lnTo>
                        <a:pt x="120" y="267"/>
                      </a:lnTo>
                      <a:lnTo>
                        <a:pt x="131" y="259"/>
                      </a:lnTo>
                      <a:lnTo>
                        <a:pt x="144" y="251"/>
                      </a:lnTo>
                      <a:lnTo>
                        <a:pt x="157" y="245"/>
                      </a:lnTo>
                      <a:lnTo>
                        <a:pt x="171" y="237"/>
                      </a:lnTo>
                      <a:lnTo>
                        <a:pt x="183" y="230"/>
                      </a:lnTo>
                      <a:lnTo>
                        <a:pt x="197" y="222"/>
                      </a:lnTo>
                      <a:lnTo>
                        <a:pt x="211" y="215"/>
                      </a:lnTo>
                      <a:lnTo>
                        <a:pt x="226" y="208"/>
                      </a:lnTo>
                      <a:lnTo>
                        <a:pt x="240" y="201"/>
                      </a:lnTo>
                      <a:lnTo>
                        <a:pt x="256" y="193"/>
                      </a:lnTo>
                      <a:lnTo>
                        <a:pt x="271" y="185"/>
                      </a:lnTo>
                      <a:lnTo>
                        <a:pt x="286" y="179"/>
                      </a:lnTo>
                      <a:lnTo>
                        <a:pt x="301" y="173"/>
                      </a:lnTo>
                      <a:lnTo>
                        <a:pt x="317" y="165"/>
                      </a:lnTo>
                      <a:lnTo>
                        <a:pt x="332" y="160"/>
                      </a:lnTo>
                      <a:lnTo>
                        <a:pt x="348" y="154"/>
                      </a:lnTo>
                      <a:lnTo>
                        <a:pt x="365" y="147"/>
                      </a:lnTo>
                      <a:lnTo>
                        <a:pt x="381" y="142"/>
                      </a:lnTo>
                      <a:lnTo>
                        <a:pt x="398" y="138"/>
                      </a:lnTo>
                      <a:lnTo>
                        <a:pt x="414" y="133"/>
                      </a:lnTo>
                      <a:lnTo>
                        <a:pt x="447" y="124"/>
                      </a:lnTo>
                      <a:lnTo>
                        <a:pt x="482" y="118"/>
                      </a:lnTo>
                      <a:lnTo>
                        <a:pt x="513" y="112"/>
                      </a:lnTo>
                      <a:lnTo>
                        <a:pt x="545" y="107"/>
                      </a:lnTo>
                      <a:lnTo>
                        <a:pt x="576" y="103"/>
                      </a:lnTo>
                      <a:lnTo>
                        <a:pt x="629" y="97"/>
                      </a:lnTo>
                      <a:lnTo>
                        <a:pt x="672" y="93"/>
                      </a:lnTo>
                      <a:lnTo>
                        <a:pt x="710" y="91"/>
                      </a:lnTo>
                      <a:lnTo>
                        <a:pt x="7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7" name="Freeform 192"/>
                <p:cNvSpPr>
                  <a:spLocks/>
                </p:cNvSpPr>
                <p:nvPr/>
              </p:nvSpPr>
              <p:spPr bwMode="auto">
                <a:xfrm>
                  <a:off x="1552" y="1494"/>
                  <a:ext cx="330" cy="377"/>
                </a:xfrm>
                <a:custGeom>
                  <a:avLst/>
                  <a:gdLst>
                    <a:gd name="T0" fmla="*/ 0 w 1321"/>
                    <a:gd name="T1" fmla="*/ 2 h 1506"/>
                    <a:gd name="T2" fmla="*/ 0 w 1321"/>
                    <a:gd name="T3" fmla="*/ 2 h 1506"/>
                    <a:gd name="T4" fmla="*/ 0 w 1321"/>
                    <a:gd name="T5" fmla="*/ 2 h 1506"/>
                    <a:gd name="T6" fmla="*/ 0 w 1321"/>
                    <a:gd name="T7" fmla="*/ 2 h 1506"/>
                    <a:gd name="T8" fmla="*/ 0 w 1321"/>
                    <a:gd name="T9" fmla="*/ 2 h 1506"/>
                    <a:gd name="T10" fmla="*/ 0 w 1321"/>
                    <a:gd name="T11" fmla="*/ 2 h 1506"/>
                    <a:gd name="T12" fmla="*/ 1 w 1321"/>
                    <a:gd name="T13" fmla="*/ 2 h 1506"/>
                    <a:gd name="T14" fmla="*/ 1 w 1321"/>
                    <a:gd name="T15" fmla="*/ 2 h 1506"/>
                    <a:gd name="T16" fmla="*/ 1 w 1321"/>
                    <a:gd name="T17" fmla="*/ 2 h 1506"/>
                    <a:gd name="T18" fmla="*/ 1 w 1321"/>
                    <a:gd name="T19" fmla="*/ 1 h 1506"/>
                    <a:gd name="T20" fmla="*/ 1 w 1321"/>
                    <a:gd name="T21" fmla="*/ 1 h 1506"/>
                    <a:gd name="T22" fmla="*/ 1 w 1321"/>
                    <a:gd name="T23" fmla="*/ 1 h 1506"/>
                    <a:gd name="T24" fmla="*/ 1 w 1321"/>
                    <a:gd name="T25" fmla="*/ 1 h 1506"/>
                    <a:gd name="T26" fmla="*/ 1 w 1321"/>
                    <a:gd name="T27" fmla="*/ 1 h 1506"/>
                    <a:gd name="T28" fmla="*/ 1 w 1321"/>
                    <a:gd name="T29" fmla="*/ 1 h 1506"/>
                    <a:gd name="T30" fmla="*/ 1 w 1321"/>
                    <a:gd name="T31" fmla="*/ 1 h 1506"/>
                    <a:gd name="T32" fmla="*/ 1 w 1321"/>
                    <a:gd name="T33" fmla="*/ 1 h 1506"/>
                    <a:gd name="T34" fmla="*/ 1 w 1321"/>
                    <a:gd name="T35" fmla="*/ 1 h 1506"/>
                    <a:gd name="T36" fmla="*/ 1 w 1321"/>
                    <a:gd name="T37" fmla="*/ 1 h 1506"/>
                    <a:gd name="T38" fmla="*/ 1 w 1321"/>
                    <a:gd name="T39" fmla="*/ 0 h 1506"/>
                    <a:gd name="T40" fmla="*/ 1 w 1321"/>
                    <a:gd name="T41" fmla="*/ 0 h 1506"/>
                    <a:gd name="T42" fmla="*/ 1 w 1321"/>
                    <a:gd name="T43" fmla="*/ 0 h 1506"/>
                    <a:gd name="T44" fmla="*/ 1 w 1321"/>
                    <a:gd name="T45" fmla="*/ 0 h 1506"/>
                    <a:gd name="T46" fmla="*/ 1 w 1321"/>
                    <a:gd name="T47" fmla="*/ 0 h 1506"/>
                    <a:gd name="T48" fmla="*/ 1 w 1321"/>
                    <a:gd name="T49" fmla="*/ 0 h 1506"/>
                    <a:gd name="T50" fmla="*/ 1 w 1321"/>
                    <a:gd name="T51" fmla="*/ 0 h 1506"/>
                    <a:gd name="T52" fmla="*/ 1 w 1321"/>
                    <a:gd name="T53" fmla="*/ 0 h 1506"/>
                    <a:gd name="T54" fmla="*/ 0 w 1321"/>
                    <a:gd name="T55" fmla="*/ 0 h 1506"/>
                    <a:gd name="T56" fmla="*/ 0 w 1321"/>
                    <a:gd name="T57" fmla="*/ 0 h 1506"/>
                    <a:gd name="T58" fmla="*/ 0 w 1321"/>
                    <a:gd name="T59" fmla="*/ 0 h 1506"/>
                    <a:gd name="T60" fmla="*/ 0 w 1321"/>
                    <a:gd name="T61" fmla="*/ 0 h 1506"/>
                    <a:gd name="T62" fmla="*/ 0 w 1321"/>
                    <a:gd name="T63" fmla="*/ 0 h 1506"/>
                    <a:gd name="T64" fmla="*/ 0 w 1321"/>
                    <a:gd name="T65" fmla="*/ 0 h 1506"/>
                    <a:gd name="T66" fmla="*/ 1 w 1321"/>
                    <a:gd name="T67" fmla="*/ 0 h 1506"/>
                    <a:gd name="T68" fmla="*/ 1 w 1321"/>
                    <a:gd name="T69" fmla="*/ 0 h 1506"/>
                    <a:gd name="T70" fmla="*/ 1 w 1321"/>
                    <a:gd name="T71" fmla="*/ 0 h 1506"/>
                    <a:gd name="T72" fmla="*/ 1 w 1321"/>
                    <a:gd name="T73" fmla="*/ 0 h 1506"/>
                    <a:gd name="T74" fmla="*/ 1 w 1321"/>
                    <a:gd name="T75" fmla="*/ 0 h 1506"/>
                    <a:gd name="T76" fmla="*/ 1 w 1321"/>
                    <a:gd name="T77" fmla="*/ 0 h 1506"/>
                    <a:gd name="T78" fmla="*/ 1 w 1321"/>
                    <a:gd name="T79" fmla="*/ 1 h 1506"/>
                    <a:gd name="T80" fmla="*/ 1 w 1321"/>
                    <a:gd name="T81" fmla="*/ 1 h 1506"/>
                    <a:gd name="T82" fmla="*/ 1 w 1321"/>
                    <a:gd name="T83" fmla="*/ 1 h 1506"/>
                    <a:gd name="T84" fmla="*/ 1 w 1321"/>
                    <a:gd name="T85" fmla="*/ 1 h 1506"/>
                    <a:gd name="T86" fmla="*/ 1 w 1321"/>
                    <a:gd name="T87" fmla="*/ 1 h 1506"/>
                    <a:gd name="T88" fmla="*/ 1 w 1321"/>
                    <a:gd name="T89" fmla="*/ 1 h 1506"/>
                    <a:gd name="T90" fmla="*/ 1 w 1321"/>
                    <a:gd name="T91" fmla="*/ 1 h 1506"/>
                    <a:gd name="T92" fmla="*/ 1 w 1321"/>
                    <a:gd name="T93" fmla="*/ 1 h 1506"/>
                    <a:gd name="T94" fmla="*/ 1 w 1321"/>
                    <a:gd name="T95" fmla="*/ 1 h 1506"/>
                    <a:gd name="T96" fmla="*/ 1 w 1321"/>
                    <a:gd name="T97" fmla="*/ 1 h 1506"/>
                    <a:gd name="T98" fmla="*/ 1 w 1321"/>
                    <a:gd name="T99" fmla="*/ 1 h 1506"/>
                    <a:gd name="T100" fmla="*/ 1 w 1321"/>
                    <a:gd name="T101" fmla="*/ 1 h 1506"/>
                    <a:gd name="T102" fmla="*/ 1 w 1321"/>
                    <a:gd name="T103" fmla="*/ 1 h 1506"/>
                    <a:gd name="T104" fmla="*/ 1 w 1321"/>
                    <a:gd name="T105" fmla="*/ 1 h 1506"/>
                    <a:gd name="T106" fmla="*/ 0 w 1321"/>
                    <a:gd name="T107" fmla="*/ 1 h 1506"/>
                    <a:gd name="T108" fmla="*/ 0 w 1321"/>
                    <a:gd name="T109" fmla="*/ 1 h 1506"/>
                    <a:gd name="T110" fmla="*/ 0 w 1321"/>
                    <a:gd name="T111" fmla="*/ 1 h 1506"/>
                    <a:gd name="T112" fmla="*/ 0 w 1321"/>
                    <a:gd name="T113" fmla="*/ 1 h 1506"/>
                    <a:gd name="T114" fmla="*/ 0 w 1321"/>
                    <a:gd name="T115" fmla="*/ 1 h 1506"/>
                    <a:gd name="T116" fmla="*/ 0 w 1321"/>
                    <a:gd name="T117" fmla="*/ 1 h 150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321"/>
                    <a:gd name="T178" fmla="*/ 0 h 1506"/>
                    <a:gd name="T179" fmla="*/ 1321 w 1321"/>
                    <a:gd name="T180" fmla="*/ 1506 h 150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321" h="1506">
                      <a:moveTo>
                        <a:pt x="0" y="1363"/>
                      </a:moveTo>
                      <a:lnTo>
                        <a:pt x="4" y="1369"/>
                      </a:lnTo>
                      <a:lnTo>
                        <a:pt x="15" y="1388"/>
                      </a:lnTo>
                      <a:lnTo>
                        <a:pt x="25" y="1400"/>
                      </a:lnTo>
                      <a:lnTo>
                        <a:pt x="37" y="1414"/>
                      </a:lnTo>
                      <a:lnTo>
                        <a:pt x="52" y="1428"/>
                      </a:lnTo>
                      <a:lnTo>
                        <a:pt x="71" y="1442"/>
                      </a:lnTo>
                      <a:lnTo>
                        <a:pt x="81" y="1449"/>
                      </a:lnTo>
                      <a:lnTo>
                        <a:pt x="94" y="1456"/>
                      </a:lnTo>
                      <a:lnTo>
                        <a:pt x="105" y="1463"/>
                      </a:lnTo>
                      <a:lnTo>
                        <a:pt x="119" y="1470"/>
                      </a:lnTo>
                      <a:lnTo>
                        <a:pt x="133" y="1476"/>
                      </a:lnTo>
                      <a:lnTo>
                        <a:pt x="149" y="1482"/>
                      </a:lnTo>
                      <a:lnTo>
                        <a:pt x="165" y="1487"/>
                      </a:lnTo>
                      <a:lnTo>
                        <a:pt x="183" y="1493"/>
                      </a:lnTo>
                      <a:lnTo>
                        <a:pt x="202" y="1496"/>
                      </a:lnTo>
                      <a:lnTo>
                        <a:pt x="222" y="1500"/>
                      </a:lnTo>
                      <a:lnTo>
                        <a:pt x="265" y="1505"/>
                      </a:lnTo>
                      <a:lnTo>
                        <a:pt x="367" y="1506"/>
                      </a:lnTo>
                      <a:lnTo>
                        <a:pt x="479" y="1495"/>
                      </a:lnTo>
                      <a:lnTo>
                        <a:pt x="533" y="1487"/>
                      </a:lnTo>
                      <a:lnTo>
                        <a:pt x="588" y="1477"/>
                      </a:lnTo>
                      <a:lnTo>
                        <a:pt x="615" y="1472"/>
                      </a:lnTo>
                      <a:lnTo>
                        <a:pt x="640" y="1466"/>
                      </a:lnTo>
                      <a:lnTo>
                        <a:pt x="667" y="1459"/>
                      </a:lnTo>
                      <a:lnTo>
                        <a:pt x="692" y="1453"/>
                      </a:lnTo>
                      <a:lnTo>
                        <a:pt x="717" y="1446"/>
                      </a:lnTo>
                      <a:lnTo>
                        <a:pt x="743" y="1439"/>
                      </a:lnTo>
                      <a:lnTo>
                        <a:pt x="767" y="1432"/>
                      </a:lnTo>
                      <a:lnTo>
                        <a:pt x="791" y="1423"/>
                      </a:lnTo>
                      <a:lnTo>
                        <a:pt x="815" y="1415"/>
                      </a:lnTo>
                      <a:lnTo>
                        <a:pt x="839" y="1406"/>
                      </a:lnTo>
                      <a:lnTo>
                        <a:pt x="862" y="1396"/>
                      </a:lnTo>
                      <a:lnTo>
                        <a:pt x="874" y="1392"/>
                      </a:lnTo>
                      <a:lnTo>
                        <a:pt x="884" y="1387"/>
                      </a:lnTo>
                      <a:lnTo>
                        <a:pt x="895" y="1382"/>
                      </a:lnTo>
                      <a:lnTo>
                        <a:pt x="907" y="1377"/>
                      </a:lnTo>
                      <a:lnTo>
                        <a:pt x="917" y="1372"/>
                      </a:lnTo>
                      <a:lnTo>
                        <a:pt x="927" y="1367"/>
                      </a:lnTo>
                      <a:lnTo>
                        <a:pt x="938" y="1362"/>
                      </a:lnTo>
                      <a:lnTo>
                        <a:pt x="949" y="1357"/>
                      </a:lnTo>
                      <a:lnTo>
                        <a:pt x="959" y="1352"/>
                      </a:lnTo>
                      <a:lnTo>
                        <a:pt x="969" y="1346"/>
                      </a:lnTo>
                      <a:lnTo>
                        <a:pt x="978" y="1340"/>
                      </a:lnTo>
                      <a:lnTo>
                        <a:pt x="988" y="1335"/>
                      </a:lnTo>
                      <a:lnTo>
                        <a:pt x="998" y="1329"/>
                      </a:lnTo>
                      <a:lnTo>
                        <a:pt x="1007" y="1324"/>
                      </a:lnTo>
                      <a:lnTo>
                        <a:pt x="1016" y="1317"/>
                      </a:lnTo>
                      <a:lnTo>
                        <a:pt x="1026" y="1312"/>
                      </a:lnTo>
                      <a:lnTo>
                        <a:pt x="1034" y="1306"/>
                      </a:lnTo>
                      <a:lnTo>
                        <a:pt x="1043" y="1299"/>
                      </a:lnTo>
                      <a:lnTo>
                        <a:pt x="1051" y="1294"/>
                      </a:lnTo>
                      <a:lnTo>
                        <a:pt x="1060" y="1288"/>
                      </a:lnTo>
                      <a:lnTo>
                        <a:pt x="1077" y="1275"/>
                      </a:lnTo>
                      <a:lnTo>
                        <a:pt x="1106" y="1250"/>
                      </a:lnTo>
                      <a:lnTo>
                        <a:pt x="1134" y="1223"/>
                      </a:lnTo>
                      <a:lnTo>
                        <a:pt x="1161" y="1199"/>
                      </a:lnTo>
                      <a:lnTo>
                        <a:pt x="1183" y="1175"/>
                      </a:lnTo>
                      <a:lnTo>
                        <a:pt x="1205" y="1152"/>
                      </a:lnTo>
                      <a:lnTo>
                        <a:pt x="1225" y="1128"/>
                      </a:lnTo>
                      <a:lnTo>
                        <a:pt x="1243" y="1105"/>
                      </a:lnTo>
                      <a:lnTo>
                        <a:pt x="1258" y="1082"/>
                      </a:lnTo>
                      <a:lnTo>
                        <a:pt x="1272" y="1058"/>
                      </a:lnTo>
                      <a:lnTo>
                        <a:pt x="1285" y="1034"/>
                      </a:lnTo>
                      <a:lnTo>
                        <a:pt x="1295" y="1007"/>
                      </a:lnTo>
                      <a:lnTo>
                        <a:pt x="1310" y="953"/>
                      </a:lnTo>
                      <a:lnTo>
                        <a:pt x="1318" y="891"/>
                      </a:lnTo>
                      <a:lnTo>
                        <a:pt x="1321" y="819"/>
                      </a:lnTo>
                      <a:lnTo>
                        <a:pt x="1313" y="671"/>
                      </a:lnTo>
                      <a:lnTo>
                        <a:pt x="1305" y="597"/>
                      </a:lnTo>
                      <a:lnTo>
                        <a:pt x="1299" y="562"/>
                      </a:lnTo>
                      <a:lnTo>
                        <a:pt x="1293" y="526"/>
                      </a:lnTo>
                      <a:lnTo>
                        <a:pt x="1284" y="491"/>
                      </a:lnTo>
                      <a:lnTo>
                        <a:pt x="1275" y="456"/>
                      </a:lnTo>
                      <a:lnTo>
                        <a:pt x="1263" y="422"/>
                      </a:lnTo>
                      <a:lnTo>
                        <a:pt x="1252" y="388"/>
                      </a:lnTo>
                      <a:lnTo>
                        <a:pt x="1238" y="355"/>
                      </a:lnTo>
                      <a:lnTo>
                        <a:pt x="1230" y="338"/>
                      </a:lnTo>
                      <a:lnTo>
                        <a:pt x="1222" y="322"/>
                      </a:lnTo>
                      <a:lnTo>
                        <a:pt x="1213" y="305"/>
                      </a:lnTo>
                      <a:lnTo>
                        <a:pt x="1204" y="289"/>
                      </a:lnTo>
                      <a:lnTo>
                        <a:pt x="1195" y="272"/>
                      </a:lnTo>
                      <a:lnTo>
                        <a:pt x="1185" y="257"/>
                      </a:lnTo>
                      <a:lnTo>
                        <a:pt x="1175" y="240"/>
                      </a:lnTo>
                      <a:lnTo>
                        <a:pt x="1163" y="225"/>
                      </a:lnTo>
                      <a:lnTo>
                        <a:pt x="1153" y="211"/>
                      </a:lnTo>
                      <a:lnTo>
                        <a:pt x="1142" y="197"/>
                      </a:lnTo>
                      <a:lnTo>
                        <a:pt x="1130" y="183"/>
                      </a:lnTo>
                      <a:lnTo>
                        <a:pt x="1119" y="171"/>
                      </a:lnTo>
                      <a:lnTo>
                        <a:pt x="1096" y="145"/>
                      </a:lnTo>
                      <a:lnTo>
                        <a:pt x="1072" y="124"/>
                      </a:lnTo>
                      <a:lnTo>
                        <a:pt x="1046" y="103"/>
                      </a:lnTo>
                      <a:lnTo>
                        <a:pt x="1040" y="98"/>
                      </a:lnTo>
                      <a:lnTo>
                        <a:pt x="1034" y="93"/>
                      </a:lnTo>
                      <a:lnTo>
                        <a:pt x="1026" y="88"/>
                      </a:lnTo>
                      <a:lnTo>
                        <a:pt x="1020" y="84"/>
                      </a:lnTo>
                      <a:lnTo>
                        <a:pt x="1006" y="75"/>
                      </a:lnTo>
                      <a:lnTo>
                        <a:pt x="993" y="68"/>
                      </a:lnTo>
                      <a:lnTo>
                        <a:pt x="978" y="60"/>
                      </a:lnTo>
                      <a:lnTo>
                        <a:pt x="964" y="52"/>
                      </a:lnTo>
                      <a:lnTo>
                        <a:pt x="950" y="46"/>
                      </a:lnTo>
                      <a:lnTo>
                        <a:pt x="935" y="40"/>
                      </a:lnTo>
                      <a:lnTo>
                        <a:pt x="919" y="33"/>
                      </a:lnTo>
                      <a:lnTo>
                        <a:pt x="903" y="28"/>
                      </a:lnTo>
                      <a:lnTo>
                        <a:pt x="888" y="23"/>
                      </a:lnTo>
                      <a:lnTo>
                        <a:pt x="871" y="19"/>
                      </a:lnTo>
                      <a:lnTo>
                        <a:pt x="837" y="12"/>
                      </a:lnTo>
                      <a:lnTo>
                        <a:pt x="803" y="5"/>
                      </a:lnTo>
                      <a:lnTo>
                        <a:pt x="766" y="2"/>
                      </a:lnTo>
                      <a:lnTo>
                        <a:pt x="728" y="0"/>
                      </a:lnTo>
                      <a:lnTo>
                        <a:pt x="649" y="2"/>
                      </a:lnTo>
                      <a:lnTo>
                        <a:pt x="569" y="12"/>
                      </a:lnTo>
                      <a:lnTo>
                        <a:pt x="530" y="18"/>
                      </a:lnTo>
                      <a:lnTo>
                        <a:pt x="491" y="26"/>
                      </a:lnTo>
                      <a:lnTo>
                        <a:pt x="455" y="35"/>
                      </a:lnTo>
                      <a:lnTo>
                        <a:pt x="419" y="45"/>
                      </a:lnTo>
                      <a:lnTo>
                        <a:pt x="387" y="54"/>
                      </a:lnTo>
                      <a:lnTo>
                        <a:pt x="357" y="63"/>
                      </a:lnTo>
                      <a:lnTo>
                        <a:pt x="331" y="70"/>
                      </a:lnTo>
                      <a:lnTo>
                        <a:pt x="309" y="78"/>
                      </a:lnTo>
                      <a:lnTo>
                        <a:pt x="291" y="84"/>
                      </a:lnTo>
                      <a:lnTo>
                        <a:pt x="277" y="91"/>
                      </a:lnTo>
                      <a:lnTo>
                        <a:pt x="265" y="94"/>
                      </a:lnTo>
                      <a:lnTo>
                        <a:pt x="278" y="92"/>
                      </a:lnTo>
                      <a:lnTo>
                        <a:pt x="311" y="84"/>
                      </a:lnTo>
                      <a:lnTo>
                        <a:pt x="334" y="80"/>
                      </a:lnTo>
                      <a:lnTo>
                        <a:pt x="361" y="74"/>
                      </a:lnTo>
                      <a:lnTo>
                        <a:pt x="390" y="69"/>
                      </a:lnTo>
                      <a:lnTo>
                        <a:pt x="420" y="64"/>
                      </a:lnTo>
                      <a:lnTo>
                        <a:pt x="453" y="59"/>
                      </a:lnTo>
                      <a:lnTo>
                        <a:pt x="486" y="54"/>
                      </a:lnTo>
                      <a:lnTo>
                        <a:pt x="518" y="49"/>
                      </a:lnTo>
                      <a:lnTo>
                        <a:pt x="551" y="45"/>
                      </a:lnTo>
                      <a:lnTo>
                        <a:pt x="610" y="40"/>
                      </a:lnTo>
                      <a:lnTo>
                        <a:pt x="658" y="41"/>
                      </a:lnTo>
                      <a:lnTo>
                        <a:pt x="748" y="54"/>
                      </a:lnTo>
                      <a:lnTo>
                        <a:pt x="797" y="64"/>
                      </a:lnTo>
                      <a:lnTo>
                        <a:pt x="823" y="69"/>
                      </a:lnTo>
                      <a:lnTo>
                        <a:pt x="848" y="77"/>
                      </a:lnTo>
                      <a:lnTo>
                        <a:pt x="872" y="83"/>
                      </a:lnTo>
                      <a:lnTo>
                        <a:pt x="896" y="92"/>
                      </a:lnTo>
                      <a:lnTo>
                        <a:pt x="919" y="101"/>
                      </a:lnTo>
                      <a:lnTo>
                        <a:pt x="942" y="110"/>
                      </a:lnTo>
                      <a:lnTo>
                        <a:pt x="952" y="115"/>
                      </a:lnTo>
                      <a:lnTo>
                        <a:pt x="963" y="120"/>
                      </a:lnTo>
                      <a:lnTo>
                        <a:pt x="971" y="126"/>
                      </a:lnTo>
                      <a:lnTo>
                        <a:pt x="982" y="131"/>
                      </a:lnTo>
                      <a:lnTo>
                        <a:pt x="1013" y="157"/>
                      </a:lnTo>
                      <a:lnTo>
                        <a:pt x="1029" y="172"/>
                      </a:lnTo>
                      <a:lnTo>
                        <a:pt x="1044" y="192"/>
                      </a:lnTo>
                      <a:lnTo>
                        <a:pt x="1060" y="216"/>
                      </a:lnTo>
                      <a:lnTo>
                        <a:pt x="1078" y="244"/>
                      </a:lnTo>
                      <a:lnTo>
                        <a:pt x="1086" y="259"/>
                      </a:lnTo>
                      <a:lnTo>
                        <a:pt x="1095" y="275"/>
                      </a:lnTo>
                      <a:lnTo>
                        <a:pt x="1103" y="291"/>
                      </a:lnTo>
                      <a:lnTo>
                        <a:pt x="1112" y="309"/>
                      </a:lnTo>
                      <a:lnTo>
                        <a:pt x="1120" y="327"/>
                      </a:lnTo>
                      <a:lnTo>
                        <a:pt x="1129" y="345"/>
                      </a:lnTo>
                      <a:lnTo>
                        <a:pt x="1138" y="362"/>
                      </a:lnTo>
                      <a:lnTo>
                        <a:pt x="1145" y="381"/>
                      </a:lnTo>
                      <a:lnTo>
                        <a:pt x="1161" y="421"/>
                      </a:lnTo>
                      <a:lnTo>
                        <a:pt x="1176" y="460"/>
                      </a:lnTo>
                      <a:lnTo>
                        <a:pt x="1189" y="499"/>
                      </a:lnTo>
                      <a:lnTo>
                        <a:pt x="1200" y="539"/>
                      </a:lnTo>
                      <a:lnTo>
                        <a:pt x="1215" y="614"/>
                      </a:lnTo>
                      <a:lnTo>
                        <a:pt x="1223" y="684"/>
                      </a:lnTo>
                      <a:lnTo>
                        <a:pt x="1216" y="813"/>
                      </a:lnTo>
                      <a:lnTo>
                        <a:pt x="1211" y="845"/>
                      </a:lnTo>
                      <a:lnTo>
                        <a:pt x="1205" y="878"/>
                      </a:lnTo>
                      <a:lnTo>
                        <a:pt x="1197" y="910"/>
                      </a:lnTo>
                      <a:lnTo>
                        <a:pt x="1186" y="940"/>
                      </a:lnTo>
                      <a:lnTo>
                        <a:pt x="1173" y="971"/>
                      </a:lnTo>
                      <a:lnTo>
                        <a:pt x="1166" y="986"/>
                      </a:lnTo>
                      <a:lnTo>
                        <a:pt x="1158" y="1001"/>
                      </a:lnTo>
                      <a:lnTo>
                        <a:pt x="1149" y="1016"/>
                      </a:lnTo>
                      <a:lnTo>
                        <a:pt x="1140" y="1030"/>
                      </a:lnTo>
                      <a:lnTo>
                        <a:pt x="1129" y="1044"/>
                      </a:lnTo>
                      <a:lnTo>
                        <a:pt x="1119" y="1058"/>
                      </a:lnTo>
                      <a:lnTo>
                        <a:pt x="1106" y="1072"/>
                      </a:lnTo>
                      <a:lnTo>
                        <a:pt x="1093" y="1086"/>
                      </a:lnTo>
                      <a:lnTo>
                        <a:pt x="1081" y="1099"/>
                      </a:lnTo>
                      <a:lnTo>
                        <a:pt x="1065" y="1112"/>
                      </a:lnTo>
                      <a:lnTo>
                        <a:pt x="1034" y="1136"/>
                      </a:lnTo>
                      <a:lnTo>
                        <a:pt x="1025" y="1142"/>
                      </a:lnTo>
                      <a:lnTo>
                        <a:pt x="1016" y="1148"/>
                      </a:lnTo>
                      <a:lnTo>
                        <a:pt x="1007" y="1153"/>
                      </a:lnTo>
                      <a:lnTo>
                        <a:pt x="998" y="1160"/>
                      </a:lnTo>
                      <a:lnTo>
                        <a:pt x="989" y="1165"/>
                      </a:lnTo>
                      <a:lnTo>
                        <a:pt x="979" y="1170"/>
                      </a:lnTo>
                      <a:lnTo>
                        <a:pt x="970" y="1176"/>
                      </a:lnTo>
                      <a:lnTo>
                        <a:pt x="960" y="1181"/>
                      </a:lnTo>
                      <a:lnTo>
                        <a:pt x="951" y="1186"/>
                      </a:lnTo>
                      <a:lnTo>
                        <a:pt x="941" y="1192"/>
                      </a:lnTo>
                      <a:lnTo>
                        <a:pt x="932" y="1198"/>
                      </a:lnTo>
                      <a:lnTo>
                        <a:pt x="922" y="1203"/>
                      </a:lnTo>
                      <a:lnTo>
                        <a:pt x="913" y="1208"/>
                      </a:lnTo>
                      <a:lnTo>
                        <a:pt x="903" y="1213"/>
                      </a:lnTo>
                      <a:lnTo>
                        <a:pt x="894" y="1217"/>
                      </a:lnTo>
                      <a:lnTo>
                        <a:pt x="885" y="1222"/>
                      </a:lnTo>
                      <a:lnTo>
                        <a:pt x="875" y="1227"/>
                      </a:lnTo>
                      <a:lnTo>
                        <a:pt x="865" y="1232"/>
                      </a:lnTo>
                      <a:lnTo>
                        <a:pt x="856" y="1237"/>
                      </a:lnTo>
                      <a:lnTo>
                        <a:pt x="847" y="1241"/>
                      </a:lnTo>
                      <a:lnTo>
                        <a:pt x="837" y="1246"/>
                      </a:lnTo>
                      <a:lnTo>
                        <a:pt x="828" y="1250"/>
                      </a:lnTo>
                      <a:lnTo>
                        <a:pt x="809" y="1259"/>
                      </a:lnTo>
                      <a:lnTo>
                        <a:pt x="790" y="1268"/>
                      </a:lnTo>
                      <a:lnTo>
                        <a:pt x="771" y="1275"/>
                      </a:lnTo>
                      <a:lnTo>
                        <a:pt x="752" y="1284"/>
                      </a:lnTo>
                      <a:lnTo>
                        <a:pt x="733" y="1292"/>
                      </a:lnTo>
                      <a:lnTo>
                        <a:pt x="714" y="1298"/>
                      </a:lnTo>
                      <a:lnTo>
                        <a:pt x="695" y="1305"/>
                      </a:lnTo>
                      <a:lnTo>
                        <a:pt x="676" y="1311"/>
                      </a:lnTo>
                      <a:lnTo>
                        <a:pt x="657" y="1317"/>
                      </a:lnTo>
                      <a:lnTo>
                        <a:pt x="637" y="1324"/>
                      </a:lnTo>
                      <a:lnTo>
                        <a:pt x="620" y="1329"/>
                      </a:lnTo>
                      <a:lnTo>
                        <a:pt x="601" y="1334"/>
                      </a:lnTo>
                      <a:lnTo>
                        <a:pt x="582" y="1338"/>
                      </a:lnTo>
                      <a:lnTo>
                        <a:pt x="544" y="1345"/>
                      </a:lnTo>
                      <a:lnTo>
                        <a:pt x="507" y="1350"/>
                      </a:lnTo>
                      <a:lnTo>
                        <a:pt x="469" y="1355"/>
                      </a:lnTo>
                      <a:lnTo>
                        <a:pt x="395" y="1357"/>
                      </a:lnTo>
                      <a:lnTo>
                        <a:pt x="326" y="1352"/>
                      </a:lnTo>
                      <a:lnTo>
                        <a:pt x="265" y="1343"/>
                      </a:lnTo>
                      <a:lnTo>
                        <a:pt x="239" y="1336"/>
                      </a:lnTo>
                      <a:lnTo>
                        <a:pt x="213" y="1330"/>
                      </a:lnTo>
                      <a:lnTo>
                        <a:pt x="191" y="1324"/>
                      </a:lnTo>
                      <a:lnTo>
                        <a:pt x="171" y="1317"/>
                      </a:lnTo>
                      <a:lnTo>
                        <a:pt x="152" y="1310"/>
                      </a:lnTo>
                      <a:lnTo>
                        <a:pt x="137" y="1303"/>
                      </a:lnTo>
                      <a:lnTo>
                        <a:pt x="124" y="1298"/>
                      </a:lnTo>
                      <a:lnTo>
                        <a:pt x="113" y="1292"/>
                      </a:lnTo>
                      <a:lnTo>
                        <a:pt x="98" y="1284"/>
                      </a:lnTo>
                      <a:lnTo>
                        <a:pt x="94" y="1282"/>
                      </a:lnTo>
                      <a:lnTo>
                        <a:pt x="0" y="13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8" name="Freeform 193"/>
                <p:cNvSpPr>
                  <a:spLocks/>
                </p:cNvSpPr>
                <p:nvPr/>
              </p:nvSpPr>
              <p:spPr bwMode="auto">
                <a:xfrm>
                  <a:off x="1554" y="1562"/>
                  <a:ext cx="245" cy="138"/>
                </a:xfrm>
                <a:custGeom>
                  <a:avLst/>
                  <a:gdLst>
                    <a:gd name="T0" fmla="*/ 0 w 980"/>
                    <a:gd name="T1" fmla="*/ 0 h 555"/>
                    <a:gd name="T2" fmla="*/ 0 w 980"/>
                    <a:gd name="T3" fmla="*/ 0 h 555"/>
                    <a:gd name="T4" fmla="*/ 0 w 980"/>
                    <a:gd name="T5" fmla="*/ 0 h 555"/>
                    <a:gd name="T6" fmla="*/ 0 w 980"/>
                    <a:gd name="T7" fmla="*/ 0 h 555"/>
                    <a:gd name="T8" fmla="*/ 0 w 980"/>
                    <a:gd name="T9" fmla="*/ 0 h 555"/>
                    <a:gd name="T10" fmla="*/ 0 w 980"/>
                    <a:gd name="T11" fmla="*/ 0 h 555"/>
                    <a:gd name="T12" fmla="*/ 0 w 980"/>
                    <a:gd name="T13" fmla="*/ 0 h 555"/>
                    <a:gd name="T14" fmla="*/ 0 w 980"/>
                    <a:gd name="T15" fmla="*/ 0 h 555"/>
                    <a:gd name="T16" fmla="*/ 0 w 980"/>
                    <a:gd name="T17" fmla="*/ 0 h 555"/>
                    <a:gd name="T18" fmla="*/ 0 w 980"/>
                    <a:gd name="T19" fmla="*/ 0 h 555"/>
                    <a:gd name="T20" fmla="*/ 0 w 980"/>
                    <a:gd name="T21" fmla="*/ 0 h 555"/>
                    <a:gd name="T22" fmla="*/ 0 w 980"/>
                    <a:gd name="T23" fmla="*/ 0 h 555"/>
                    <a:gd name="T24" fmla="*/ 0 w 980"/>
                    <a:gd name="T25" fmla="*/ 0 h 555"/>
                    <a:gd name="T26" fmla="*/ 0 w 980"/>
                    <a:gd name="T27" fmla="*/ 0 h 555"/>
                    <a:gd name="T28" fmla="*/ 1 w 980"/>
                    <a:gd name="T29" fmla="*/ 0 h 555"/>
                    <a:gd name="T30" fmla="*/ 1 w 980"/>
                    <a:gd name="T31" fmla="*/ 0 h 555"/>
                    <a:gd name="T32" fmla="*/ 1 w 980"/>
                    <a:gd name="T33" fmla="*/ 0 h 555"/>
                    <a:gd name="T34" fmla="*/ 1 w 980"/>
                    <a:gd name="T35" fmla="*/ 0 h 555"/>
                    <a:gd name="T36" fmla="*/ 1 w 980"/>
                    <a:gd name="T37" fmla="*/ 0 h 555"/>
                    <a:gd name="T38" fmla="*/ 1 w 980"/>
                    <a:gd name="T39" fmla="*/ 0 h 555"/>
                    <a:gd name="T40" fmla="*/ 1 w 980"/>
                    <a:gd name="T41" fmla="*/ 0 h 555"/>
                    <a:gd name="T42" fmla="*/ 1 w 980"/>
                    <a:gd name="T43" fmla="*/ 0 h 555"/>
                    <a:gd name="T44" fmla="*/ 1 w 980"/>
                    <a:gd name="T45" fmla="*/ 0 h 555"/>
                    <a:gd name="T46" fmla="*/ 1 w 980"/>
                    <a:gd name="T47" fmla="*/ 0 h 555"/>
                    <a:gd name="T48" fmla="*/ 1 w 980"/>
                    <a:gd name="T49" fmla="*/ 0 h 555"/>
                    <a:gd name="T50" fmla="*/ 1 w 980"/>
                    <a:gd name="T51" fmla="*/ 0 h 555"/>
                    <a:gd name="T52" fmla="*/ 1 w 980"/>
                    <a:gd name="T53" fmla="*/ 0 h 555"/>
                    <a:gd name="T54" fmla="*/ 1 w 980"/>
                    <a:gd name="T55" fmla="*/ 0 h 555"/>
                    <a:gd name="T56" fmla="*/ 1 w 980"/>
                    <a:gd name="T57" fmla="*/ 0 h 555"/>
                    <a:gd name="T58" fmla="*/ 1 w 980"/>
                    <a:gd name="T59" fmla="*/ 0 h 555"/>
                    <a:gd name="T60" fmla="*/ 1 w 980"/>
                    <a:gd name="T61" fmla="*/ 0 h 555"/>
                    <a:gd name="T62" fmla="*/ 1 w 980"/>
                    <a:gd name="T63" fmla="*/ 0 h 555"/>
                    <a:gd name="T64" fmla="*/ 1 w 980"/>
                    <a:gd name="T65" fmla="*/ 0 h 555"/>
                    <a:gd name="T66" fmla="*/ 1 w 980"/>
                    <a:gd name="T67" fmla="*/ 0 h 555"/>
                    <a:gd name="T68" fmla="*/ 1 w 980"/>
                    <a:gd name="T69" fmla="*/ 0 h 555"/>
                    <a:gd name="T70" fmla="*/ 1 w 980"/>
                    <a:gd name="T71" fmla="*/ 0 h 555"/>
                    <a:gd name="T72" fmla="*/ 1 w 980"/>
                    <a:gd name="T73" fmla="*/ 0 h 555"/>
                    <a:gd name="T74" fmla="*/ 1 w 980"/>
                    <a:gd name="T75" fmla="*/ 0 h 555"/>
                    <a:gd name="T76" fmla="*/ 1 w 980"/>
                    <a:gd name="T77" fmla="*/ 0 h 555"/>
                    <a:gd name="T78" fmla="*/ 1 w 980"/>
                    <a:gd name="T79" fmla="*/ 0 h 555"/>
                    <a:gd name="T80" fmla="*/ 1 w 980"/>
                    <a:gd name="T81" fmla="*/ 0 h 555"/>
                    <a:gd name="T82" fmla="*/ 1 w 980"/>
                    <a:gd name="T83" fmla="*/ 0 h 555"/>
                    <a:gd name="T84" fmla="*/ 1 w 980"/>
                    <a:gd name="T85" fmla="*/ 0 h 555"/>
                    <a:gd name="T86" fmla="*/ 1 w 980"/>
                    <a:gd name="T87" fmla="*/ 0 h 555"/>
                    <a:gd name="T88" fmla="*/ 1 w 980"/>
                    <a:gd name="T89" fmla="*/ 0 h 555"/>
                    <a:gd name="T90" fmla="*/ 1 w 980"/>
                    <a:gd name="T91" fmla="*/ 0 h 555"/>
                    <a:gd name="T92" fmla="*/ 1 w 980"/>
                    <a:gd name="T93" fmla="*/ 0 h 555"/>
                    <a:gd name="T94" fmla="*/ 1 w 980"/>
                    <a:gd name="T95" fmla="*/ 0 h 555"/>
                    <a:gd name="T96" fmla="*/ 1 w 980"/>
                    <a:gd name="T97" fmla="*/ 0 h 555"/>
                    <a:gd name="T98" fmla="*/ 1 w 980"/>
                    <a:gd name="T99" fmla="*/ 0 h 555"/>
                    <a:gd name="T100" fmla="*/ 0 w 980"/>
                    <a:gd name="T101" fmla="*/ 0 h 555"/>
                    <a:gd name="T102" fmla="*/ 0 w 980"/>
                    <a:gd name="T103" fmla="*/ 0 h 555"/>
                    <a:gd name="T104" fmla="*/ 0 w 980"/>
                    <a:gd name="T105" fmla="*/ 0 h 555"/>
                    <a:gd name="T106" fmla="*/ 0 w 980"/>
                    <a:gd name="T107" fmla="*/ 0 h 555"/>
                    <a:gd name="T108" fmla="*/ 0 w 980"/>
                    <a:gd name="T109" fmla="*/ 0 h 555"/>
                    <a:gd name="T110" fmla="*/ 0 w 980"/>
                    <a:gd name="T111" fmla="*/ 0 h 55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980"/>
                    <a:gd name="T169" fmla="*/ 0 h 555"/>
                    <a:gd name="T170" fmla="*/ 980 w 980"/>
                    <a:gd name="T171" fmla="*/ 555 h 55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980" h="555">
                      <a:moveTo>
                        <a:pt x="6" y="482"/>
                      </a:moveTo>
                      <a:lnTo>
                        <a:pt x="0" y="398"/>
                      </a:lnTo>
                      <a:lnTo>
                        <a:pt x="6" y="359"/>
                      </a:lnTo>
                      <a:lnTo>
                        <a:pt x="18" y="315"/>
                      </a:lnTo>
                      <a:lnTo>
                        <a:pt x="25" y="292"/>
                      </a:lnTo>
                      <a:lnTo>
                        <a:pt x="37" y="268"/>
                      </a:lnTo>
                      <a:lnTo>
                        <a:pt x="49" y="243"/>
                      </a:lnTo>
                      <a:lnTo>
                        <a:pt x="66" y="219"/>
                      </a:lnTo>
                      <a:lnTo>
                        <a:pt x="85" y="195"/>
                      </a:lnTo>
                      <a:lnTo>
                        <a:pt x="108" y="171"/>
                      </a:lnTo>
                      <a:lnTo>
                        <a:pt x="135" y="148"/>
                      </a:lnTo>
                      <a:lnTo>
                        <a:pt x="162" y="125"/>
                      </a:lnTo>
                      <a:lnTo>
                        <a:pt x="170" y="120"/>
                      </a:lnTo>
                      <a:lnTo>
                        <a:pt x="178" y="115"/>
                      </a:lnTo>
                      <a:lnTo>
                        <a:pt x="187" y="109"/>
                      </a:lnTo>
                      <a:lnTo>
                        <a:pt x="194" y="104"/>
                      </a:lnTo>
                      <a:lnTo>
                        <a:pt x="202" y="99"/>
                      </a:lnTo>
                      <a:lnTo>
                        <a:pt x="211" y="95"/>
                      </a:lnTo>
                      <a:lnTo>
                        <a:pt x="218" y="90"/>
                      </a:lnTo>
                      <a:lnTo>
                        <a:pt x="227" y="85"/>
                      </a:lnTo>
                      <a:lnTo>
                        <a:pt x="236" y="80"/>
                      </a:lnTo>
                      <a:lnTo>
                        <a:pt x="245" y="75"/>
                      </a:lnTo>
                      <a:lnTo>
                        <a:pt x="254" y="71"/>
                      </a:lnTo>
                      <a:lnTo>
                        <a:pt x="263" y="66"/>
                      </a:lnTo>
                      <a:lnTo>
                        <a:pt x="281" y="58"/>
                      </a:lnTo>
                      <a:lnTo>
                        <a:pt x="300" y="49"/>
                      </a:lnTo>
                      <a:lnTo>
                        <a:pt x="319" y="42"/>
                      </a:lnTo>
                      <a:lnTo>
                        <a:pt x="338" y="35"/>
                      </a:lnTo>
                      <a:lnTo>
                        <a:pt x="358" y="29"/>
                      </a:lnTo>
                      <a:lnTo>
                        <a:pt x="377" y="22"/>
                      </a:lnTo>
                      <a:lnTo>
                        <a:pt x="397" y="17"/>
                      </a:lnTo>
                      <a:lnTo>
                        <a:pt x="418" y="12"/>
                      </a:lnTo>
                      <a:lnTo>
                        <a:pt x="458" y="5"/>
                      </a:lnTo>
                      <a:lnTo>
                        <a:pt x="499" y="1"/>
                      </a:lnTo>
                      <a:lnTo>
                        <a:pt x="540" y="0"/>
                      </a:lnTo>
                      <a:lnTo>
                        <a:pt x="618" y="7"/>
                      </a:lnTo>
                      <a:lnTo>
                        <a:pt x="656" y="15"/>
                      </a:lnTo>
                      <a:lnTo>
                        <a:pt x="692" y="22"/>
                      </a:lnTo>
                      <a:lnTo>
                        <a:pt x="725" y="31"/>
                      </a:lnTo>
                      <a:lnTo>
                        <a:pt x="741" y="36"/>
                      </a:lnTo>
                      <a:lnTo>
                        <a:pt x="757" y="42"/>
                      </a:lnTo>
                      <a:lnTo>
                        <a:pt x="772" y="47"/>
                      </a:lnTo>
                      <a:lnTo>
                        <a:pt x="786" y="53"/>
                      </a:lnTo>
                      <a:lnTo>
                        <a:pt x="800" y="58"/>
                      </a:lnTo>
                      <a:lnTo>
                        <a:pt x="813" y="64"/>
                      </a:lnTo>
                      <a:lnTo>
                        <a:pt x="825" y="71"/>
                      </a:lnTo>
                      <a:lnTo>
                        <a:pt x="838" y="77"/>
                      </a:lnTo>
                      <a:lnTo>
                        <a:pt x="849" y="85"/>
                      </a:lnTo>
                      <a:lnTo>
                        <a:pt x="861" y="92"/>
                      </a:lnTo>
                      <a:lnTo>
                        <a:pt x="900" y="125"/>
                      </a:lnTo>
                      <a:lnTo>
                        <a:pt x="917" y="144"/>
                      </a:lnTo>
                      <a:lnTo>
                        <a:pt x="932" y="165"/>
                      </a:lnTo>
                      <a:lnTo>
                        <a:pt x="945" y="188"/>
                      </a:lnTo>
                      <a:lnTo>
                        <a:pt x="956" y="212"/>
                      </a:lnTo>
                      <a:lnTo>
                        <a:pt x="973" y="268"/>
                      </a:lnTo>
                      <a:lnTo>
                        <a:pt x="980" y="326"/>
                      </a:lnTo>
                      <a:lnTo>
                        <a:pt x="979" y="379"/>
                      </a:lnTo>
                      <a:lnTo>
                        <a:pt x="971" y="429"/>
                      </a:lnTo>
                      <a:lnTo>
                        <a:pt x="965" y="450"/>
                      </a:lnTo>
                      <a:lnTo>
                        <a:pt x="959" y="471"/>
                      </a:lnTo>
                      <a:lnTo>
                        <a:pt x="946" y="506"/>
                      </a:lnTo>
                      <a:lnTo>
                        <a:pt x="940" y="520"/>
                      </a:lnTo>
                      <a:lnTo>
                        <a:pt x="933" y="532"/>
                      </a:lnTo>
                      <a:lnTo>
                        <a:pt x="924" y="548"/>
                      </a:lnTo>
                      <a:lnTo>
                        <a:pt x="921" y="555"/>
                      </a:lnTo>
                      <a:lnTo>
                        <a:pt x="914" y="513"/>
                      </a:lnTo>
                      <a:lnTo>
                        <a:pt x="905" y="468"/>
                      </a:lnTo>
                      <a:lnTo>
                        <a:pt x="895" y="416"/>
                      </a:lnTo>
                      <a:lnTo>
                        <a:pt x="880" y="360"/>
                      </a:lnTo>
                      <a:lnTo>
                        <a:pt x="871" y="334"/>
                      </a:lnTo>
                      <a:lnTo>
                        <a:pt x="862" y="308"/>
                      </a:lnTo>
                      <a:lnTo>
                        <a:pt x="852" y="284"/>
                      </a:lnTo>
                      <a:lnTo>
                        <a:pt x="841" y="264"/>
                      </a:lnTo>
                      <a:lnTo>
                        <a:pt x="828" y="246"/>
                      </a:lnTo>
                      <a:lnTo>
                        <a:pt x="815" y="232"/>
                      </a:lnTo>
                      <a:lnTo>
                        <a:pt x="787" y="209"/>
                      </a:lnTo>
                      <a:lnTo>
                        <a:pt x="778" y="204"/>
                      </a:lnTo>
                      <a:lnTo>
                        <a:pt x="771" y="198"/>
                      </a:lnTo>
                      <a:lnTo>
                        <a:pt x="762" y="193"/>
                      </a:lnTo>
                      <a:lnTo>
                        <a:pt x="754" y="188"/>
                      </a:lnTo>
                      <a:lnTo>
                        <a:pt x="744" y="182"/>
                      </a:lnTo>
                      <a:lnTo>
                        <a:pt x="735" y="177"/>
                      </a:lnTo>
                      <a:lnTo>
                        <a:pt x="726" y="172"/>
                      </a:lnTo>
                      <a:lnTo>
                        <a:pt x="716" y="169"/>
                      </a:lnTo>
                      <a:lnTo>
                        <a:pt x="696" y="160"/>
                      </a:lnTo>
                      <a:lnTo>
                        <a:pt x="675" y="153"/>
                      </a:lnTo>
                      <a:lnTo>
                        <a:pt x="654" y="147"/>
                      </a:lnTo>
                      <a:lnTo>
                        <a:pt x="630" y="143"/>
                      </a:lnTo>
                      <a:lnTo>
                        <a:pt x="581" y="139"/>
                      </a:lnTo>
                      <a:lnTo>
                        <a:pt x="529" y="146"/>
                      </a:lnTo>
                      <a:lnTo>
                        <a:pt x="503" y="151"/>
                      </a:lnTo>
                      <a:lnTo>
                        <a:pt x="474" y="160"/>
                      </a:lnTo>
                      <a:lnTo>
                        <a:pt x="460" y="165"/>
                      </a:lnTo>
                      <a:lnTo>
                        <a:pt x="446" y="170"/>
                      </a:lnTo>
                      <a:lnTo>
                        <a:pt x="433" y="175"/>
                      </a:lnTo>
                      <a:lnTo>
                        <a:pt x="419" y="179"/>
                      </a:lnTo>
                      <a:lnTo>
                        <a:pt x="406" y="184"/>
                      </a:lnTo>
                      <a:lnTo>
                        <a:pt x="392" y="189"/>
                      </a:lnTo>
                      <a:lnTo>
                        <a:pt x="368" y="198"/>
                      </a:lnTo>
                      <a:lnTo>
                        <a:pt x="344" y="207"/>
                      </a:lnTo>
                      <a:lnTo>
                        <a:pt x="321" y="215"/>
                      </a:lnTo>
                      <a:lnTo>
                        <a:pt x="300" y="223"/>
                      </a:lnTo>
                      <a:lnTo>
                        <a:pt x="279" y="232"/>
                      </a:lnTo>
                      <a:lnTo>
                        <a:pt x="262" y="241"/>
                      </a:lnTo>
                      <a:lnTo>
                        <a:pt x="244" y="250"/>
                      </a:lnTo>
                      <a:lnTo>
                        <a:pt x="229" y="259"/>
                      </a:lnTo>
                      <a:lnTo>
                        <a:pt x="215" y="268"/>
                      </a:lnTo>
                      <a:lnTo>
                        <a:pt x="175" y="309"/>
                      </a:lnTo>
                      <a:lnTo>
                        <a:pt x="156" y="354"/>
                      </a:lnTo>
                      <a:lnTo>
                        <a:pt x="149" y="393"/>
                      </a:lnTo>
                      <a:lnTo>
                        <a:pt x="146" y="431"/>
                      </a:lnTo>
                      <a:lnTo>
                        <a:pt x="6" y="4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9" name="Freeform 194"/>
                <p:cNvSpPr>
                  <a:spLocks/>
                </p:cNvSpPr>
                <p:nvPr/>
              </p:nvSpPr>
              <p:spPr bwMode="auto">
                <a:xfrm>
                  <a:off x="1766" y="1717"/>
                  <a:ext cx="153" cy="162"/>
                </a:xfrm>
                <a:custGeom>
                  <a:avLst/>
                  <a:gdLst>
                    <a:gd name="T0" fmla="*/ 1 w 610"/>
                    <a:gd name="T1" fmla="*/ 0 h 647"/>
                    <a:gd name="T2" fmla="*/ 1 w 610"/>
                    <a:gd name="T3" fmla="*/ 0 h 647"/>
                    <a:gd name="T4" fmla="*/ 1 w 610"/>
                    <a:gd name="T5" fmla="*/ 0 h 647"/>
                    <a:gd name="T6" fmla="*/ 1 w 610"/>
                    <a:gd name="T7" fmla="*/ 0 h 647"/>
                    <a:gd name="T8" fmla="*/ 1 w 610"/>
                    <a:gd name="T9" fmla="*/ 1 h 647"/>
                    <a:gd name="T10" fmla="*/ 1 w 610"/>
                    <a:gd name="T11" fmla="*/ 1 h 647"/>
                    <a:gd name="T12" fmla="*/ 1 w 610"/>
                    <a:gd name="T13" fmla="*/ 1 h 647"/>
                    <a:gd name="T14" fmla="*/ 1 w 610"/>
                    <a:gd name="T15" fmla="*/ 1 h 647"/>
                    <a:gd name="T16" fmla="*/ 1 w 610"/>
                    <a:gd name="T17" fmla="*/ 1 h 647"/>
                    <a:gd name="T18" fmla="*/ 1 w 610"/>
                    <a:gd name="T19" fmla="*/ 1 h 647"/>
                    <a:gd name="T20" fmla="*/ 0 w 610"/>
                    <a:gd name="T21" fmla="*/ 1 h 647"/>
                    <a:gd name="T22" fmla="*/ 0 w 610"/>
                    <a:gd name="T23" fmla="*/ 1 h 647"/>
                    <a:gd name="T24" fmla="*/ 0 w 610"/>
                    <a:gd name="T25" fmla="*/ 1 h 647"/>
                    <a:gd name="T26" fmla="*/ 0 w 610"/>
                    <a:gd name="T27" fmla="*/ 1 h 647"/>
                    <a:gd name="T28" fmla="*/ 0 w 610"/>
                    <a:gd name="T29" fmla="*/ 1 h 647"/>
                    <a:gd name="T30" fmla="*/ 0 w 610"/>
                    <a:gd name="T31" fmla="*/ 1 h 647"/>
                    <a:gd name="T32" fmla="*/ 0 w 610"/>
                    <a:gd name="T33" fmla="*/ 1 h 647"/>
                    <a:gd name="T34" fmla="*/ 0 w 610"/>
                    <a:gd name="T35" fmla="*/ 1 h 647"/>
                    <a:gd name="T36" fmla="*/ 0 w 610"/>
                    <a:gd name="T37" fmla="*/ 1 h 647"/>
                    <a:gd name="T38" fmla="*/ 0 w 610"/>
                    <a:gd name="T39" fmla="*/ 1 h 647"/>
                    <a:gd name="T40" fmla="*/ 0 w 610"/>
                    <a:gd name="T41" fmla="*/ 1 h 647"/>
                    <a:gd name="T42" fmla="*/ 0 w 610"/>
                    <a:gd name="T43" fmla="*/ 1 h 647"/>
                    <a:gd name="T44" fmla="*/ 0 w 610"/>
                    <a:gd name="T45" fmla="*/ 1 h 647"/>
                    <a:gd name="T46" fmla="*/ 0 w 610"/>
                    <a:gd name="T47" fmla="*/ 1 h 647"/>
                    <a:gd name="T48" fmla="*/ 0 w 610"/>
                    <a:gd name="T49" fmla="*/ 1 h 647"/>
                    <a:gd name="T50" fmla="*/ 0 w 610"/>
                    <a:gd name="T51" fmla="*/ 1 h 647"/>
                    <a:gd name="T52" fmla="*/ 0 w 610"/>
                    <a:gd name="T53" fmla="*/ 1 h 647"/>
                    <a:gd name="T54" fmla="*/ 0 w 610"/>
                    <a:gd name="T55" fmla="*/ 1 h 647"/>
                    <a:gd name="T56" fmla="*/ 0 w 610"/>
                    <a:gd name="T57" fmla="*/ 1 h 647"/>
                    <a:gd name="T58" fmla="*/ 0 w 610"/>
                    <a:gd name="T59" fmla="*/ 1 h 647"/>
                    <a:gd name="T60" fmla="*/ 0 w 610"/>
                    <a:gd name="T61" fmla="*/ 1 h 647"/>
                    <a:gd name="T62" fmla="*/ 1 w 610"/>
                    <a:gd name="T63" fmla="*/ 1 h 647"/>
                    <a:gd name="T64" fmla="*/ 1 w 610"/>
                    <a:gd name="T65" fmla="*/ 1 h 647"/>
                    <a:gd name="T66" fmla="*/ 1 w 610"/>
                    <a:gd name="T67" fmla="*/ 1 h 647"/>
                    <a:gd name="T68" fmla="*/ 1 w 610"/>
                    <a:gd name="T69" fmla="*/ 1 h 647"/>
                    <a:gd name="T70" fmla="*/ 1 w 610"/>
                    <a:gd name="T71" fmla="*/ 1 h 647"/>
                    <a:gd name="T72" fmla="*/ 1 w 610"/>
                    <a:gd name="T73" fmla="*/ 1 h 647"/>
                    <a:gd name="T74" fmla="*/ 1 w 610"/>
                    <a:gd name="T75" fmla="*/ 1 h 647"/>
                    <a:gd name="T76" fmla="*/ 1 w 610"/>
                    <a:gd name="T77" fmla="*/ 1 h 647"/>
                    <a:gd name="T78" fmla="*/ 1 w 610"/>
                    <a:gd name="T79" fmla="*/ 0 h 647"/>
                    <a:gd name="T80" fmla="*/ 1 w 610"/>
                    <a:gd name="T81" fmla="*/ 0 h 647"/>
                    <a:gd name="T82" fmla="*/ 1 w 610"/>
                    <a:gd name="T83" fmla="*/ 0 h 647"/>
                    <a:gd name="T84" fmla="*/ 1 w 610"/>
                    <a:gd name="T85" fmla="*/ 0 h 647"/>
                    <a:gd name="T86" fmla="*/ 1 w 610"/>
                    <a:gd name="T87" fmla="*/ 0 h 64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10"/>
                    <a:gd name="T133" fmla="*/ 0 h 647"/>
                    <a:gd name="T134" fmla="*/ 610 w 610"/>
                    <a:gd name="T135" fmla="*/ 647 h 64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10" h="647">
                      <a:moveTo>
                        <a:pt x="560" y="0"/>
                      </a:moveTo>
                      <a:lnTo>
                        <a:pt x="563" y="158"/>
                      </a:lnTo>
                      <a:lnTo>
                        <a:pt x="556" y="193"/>
                      </a:lnTo>
                      <a:lnTo>
                        <a:pt x="547" y="228"/>
                      </a:lnTo>
                      <a:lnTo>
                        <a:pt x="535" y="265"/>
                      </a:lnTo>
                      <a:lnTo>
                        <a:pt x="526" y="284"/>
                      </a:lnTo>
                      <a:lnTo>
                        <a:pt x="517" y="302"/>
                      </a:lnTo>
                      <a:lnTo>
                        <a:pt x="507" y="320"/>
                      </a:lnTo>
                      <a:lnTo>
                        <a:pt x="495" y="339"/>
                      </a:lnTo>
                      <a:lnTo>
                        <a:pt x="483" y="356"/>
                      </a:lnTo>
                      <a:lnTo>
                        <a:pt x="467" y="374"/>
                      </a:lnTo>
                      <a:lnTo>
                        <a:pt x="452" y="391"/>
                      </a:lnTo>
                      <a:lnTo>
                        <a:pt x="434" y="407"/>
                      </a:lnTo>
                      <a:lnTo>
                        <a:pt x="417" y="424"/>
                      </a:lnTo>
                      <a:lnTo>
                        <a:pt x="395" y="440"/>
                      </a:lnTo>
                      <a:lnTo>
                        <a:pt x="385" y="448"/>
                      </a:lnTo>
                      <a:lnTo>
                        <a:pt x="375" y="455"/>
                      </a:lnTo>
                      <a:lnTo>
                        <a:pt x="365" y="462"/>
                      </a:lnTo>
                      <a:lnTo>
                        <a:pt x="353" y="469"/>
                      </a:lnTo>
                      <a:lnTo>
                        <a:pt x="343" y="476"/>
                      </a:lnTo>
                      <a:lnTo>
                        <a:pt x="334" y="483"/>
                      </a:lnTo>
                      <a:lnTo>
                        <a:pt x="324" y="490"/>
                      </a:lnTo>
                      <a:lnTo>
                        <a:pt x="314" y="496"/>
                      </a:lnTo>
                      <a:lnTo>
                        <a:pt x="304" y="502"/>
                      </a:lnTo>
                      <a:lnTo>
                        <a:pt x="293" y="509"/>
                      </a:lnTo>
                      <a:lnTo>
                        <a:pt x="285" y="514"/>
                      </a:lnTo>
                      <a:lnTo>
                        <a:pt x="274" y="520"/>
                      </a:lnTo>
                      <a:lnTo>
                        <a:pt x="266" y="525"/>
                      </a:lnTo>
                      <a:lnTo>
                        <a:pt x="257" y="532"/>
                      </a:lnTo>
                      <a:lnTo>
                        <a:pt x="248" y="537"/>
                      </a:lnTo>
                      <a:lnTo>
                        <a:pt x="238" y="542"/>
                      </a:lnTo>
                      <a:lnTo>
                        <a:pt x="229" y="547"/>
                      </a:lnTo>
                      <a:lnTo>
                        <a:pt x="221" y="552"/>
                      </a:lnTo>
                      <a:lnTo>
                        <a:pt x="212" y="556"/>
                      </a:lnTo>
                      <a:lnTo>
                        <a:pt x="203" y="561"/>
                      </a:lnTo>
                      <a:lnTo>
                        <a:pt x="187" y="570"/>
                      </a:lnTo>
                      <a:lnTo>
                        <a:pt x="170" y="577"/>
                      </a:lnTo>
                      <a:lnTo>
                        <a:pt x="155" y="585"/>
                      </a:lnTo>
                      <a:lnTo>
                        <a:pt x="140" y="593"/>
                      </a:lnTo>
                      <a:lnTo>
                        <a:pt x="126" y="599"/>
                      </a:lnTo>
                      <a:lnTo>
                        <a:pt x="113" y="605"/>
                      </a:lnTo>
                      <a:lnTo>
                        <a:pt x="99" y="612"/>
                      </a:lnTo>
                      <a:lnTo>
                        <a:pt x="88" y="617"/>
                      </a:lnTo>
                      <a:lnTo>
                        <a:pt x="76" y="621"/>
                      </a:lnTo>
                      <a:lnTo>
                        <a:pt x="65" y="626"/>
                      </a:lnTo>
                      <a:lnTo>
                        <a:pt x="46" y="633"/>
                      </a:lnTo>
                      <a:lnTo>
                        <a:pt x="29" y="638"/>
                      </a:lnTo>
                      <a:lnTo>
                        <a:pt x="8" y="646"/>
                      </a:lnTo>
                      <a:lnTo>
                        <a:pt x="0" y="647"/>
                      </a:lnTo>
                      <a:lnTo>
                        <a:pt x="17" y="645"/>
                      </a:lnTo>
                      <a:lnTo>
                        <a:pt x="60" y="637"/>
                      </a:lnTo>
                      <a:lnTo>
                        <a:pt x="90" y="631"/>
                      </a:lnTo>
                      <a:lnTo>
                        <a:pt x="125" y="623"/>
                      </a:lnTo>
                      <a:lnTo>
                        <a:pt x="161" y="614"/>
                      </a:lnTo>
                      <a:lnTo>
                        <a:pt x="182" y="609"/>
                      </a:lnTo>
                      <a:lnTo>
                        <a:pt x="202" y="604"/>
                      </a:lnTo>
                      <a:lnTo>
                        <a:pt x="222" y="598"/>
                      </a:lnTo>
                      <a:lnTo>
                        <a:pt x="244" y="591"/>
                      </a:lnTo>
                      <a:lnTo>
                        <a:pt x="264" y="585"/>
                      </a:lnTo>
                      <a:lnTo>
                        <a:pt x="286" y="579"/>
                      </a:lnTo>
                      <a:lnTo>
                        <a:pt x="307" y="571"/>
                      </a:lnTo>
                      <a:lnTo>
                        <a:pt x="328" y="563"/>
                      </a:lnTo>
                      <a:lnTo>
                        <a:pt x="348" y="556"/>
                      </a:lnTo>
                      <a:lnTo>
                        <a:pt x="368" y="548"/>
                      </a:lnTo>
                      <a:lnTo>
                        <a:pt x="389" y="539"/>
                      </a:lnTo>
                      <a:lnTo>
                        <a:pt x="406" y="530"/>
                      </a:lnTo>
                      <a:lnTo>
                        <a:pt x="425" y="520"/>
                      </a:lnTo>
                      <a:lnTo>
                        <a:pt x="434" y="516"/>
                      </a:lnTo>
                      <a:lnTo>
                        <a:pt x="443" y="511"/>
                      </a:lnTo>
                      <a:lnTo>
                        <a:pt x="451" y="506"/>
                      </a:lnTo>
                      <a:lnTo>
                        <a:pt x="460" y="501"/>
                      </a:lnTo>
                      <a:lnTo>
                        <a:pt x="467" y="496"/>
                      </a:lnTo>
                      <a:lnTo>
                        <a:pt x="475" y="491"/>
                      </a:lnTo>
                      <a:lnTo>
                        <a:pt x="502" y="469"/>
                      </a:lnTo>
                      <a:lnTo>
                        <a:pt x="525" y="447"/>
                      </a:lnTo>
                      <a:lnTo>
                        <a:pt x="544" y="424"/>
                      </a:lnTo>
                      <a:lnTo>
                        <a:pt x="560" y="402"/>
                      </a:lnTo>
                      <a:lnTo>
                        <a:pt x="574" y="381"/>
                      </a:lnTo>
                      <a:lnTo>
                        <a:pt x="605" y="299"/>
                      </a:lnTo>
                      <a:lnTo>
                        <a:pt x="610" y="223"/>
                      </a:lnTo>
                      <a:lnTo>
                        <a:pt x="603" y="155"/>
                      </a:lnTo>
                      <a:lnTo>
                        <a:pt x="598" y="123"/>
                      </a:lnTo>
                      <a:lnTo>
                        <a:pt x="592" y="94"/>
                      </a:lnTo>
                      <a:lnTo>
                        <a:pt x="585" y="68"/>
                      </a:lnTo>
                      <a:lnTo>
                        <a:pt x="578" y="45"/>
                      </a:lnTo>
                      <a:lnTo>
                        <a:pt x="565" y="12"/>
                      </a:lnTo>
                      <a:lnTo>
                        <a:pt x="5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0" name="Freeform 195"/>
                <p:cNvSpPr>
                  <a:spLocks/>
                </p:cNvSpPr>
                <p:nvPr/>
              </p:nvSpPr>
              <p:spPr bwMode="auto">
                <a:xfrm>
                  <a:off x="1578" y="1897"/>
                  <a:ext cx="207" cy="34"/>
                </a:xfrm>
                <a:custGeom>
                  <a:avLst/>
                  <a:gdLst>
                    <a:gd name="T0" fmla="*/ 1 w 829"/>
                    <a:gd name="T1" fmla="*/ 0 h 137"/>
                    <a:gd name="T2" fmla="*/ 1 w 829"/>
                    <a:gd name="T3" fmla="*/ 0 h 137"/>
                    <a:gd name="T4" fmla="*/ 1 w 829"/>
                    <a:gd name="T5" fmla="*/ 0 h 137"/>
                    <a:gd name="T6" fmla="*/ 1 w 829"/>
                    <a:gd name="T7" fmla="*/ 0 h 137"/>
                    <a:gd name="T8" fmla="*/ 1 w 829"/>
                    <a:gd name="T9" fmla="*/ 0 h 137"/>
                    <a:gd name="T10" fmla="*/ 1 w 829"/>
                    <a:gd name="T11" fmla="*/ 0 h 137"/>
                    <a:gd name="T12" fmla="*/ 1 w 829"/>
                    <a:gd name="T13" fmla="*/ 0 h 137"/>
                    <a:gd name="T14" fmla="*/ 0 w 829"/>
                    <a:gd name="T15" fmla="*/ 0 h 137"/>
                    <a:gd name="T16" fmla="*/ 0 w 829"/>
                    <a:gd name="T17" fmla="*/ 0 h 137"/>
                    <a:gd name="T18" fmla="*/ 0 w 829"/>
                    <a:gd name="T19" fmla="*/ 0 h 137"/>
                    <a:gd name="T20" fmla="*/ 0 w 829"/>
                    <a:gd name="T21" fmla="*/ 0 h 137"/>
                    <a:gd name="T22" fmla="*/ 0 w 829"/>
                    <a:gd name="T23" fmla="*/ 0 h 137"/>
                    <a:gd name="T24" fmla="*/ 0 w 829"/>
                    <a:gd name="T25" fmla="*/ 0 h 137"/>
                    <a:gd name="T26" fmla="*/ 0 w 829"/>
                    <a:gd name="T27" fmla="*/ 0 h 137"/>
                    <a:gd name="T28" fmla="*/ 0 w 829"/>
                    <a:gd name="T29" fmla="*/ 0 h 137"/>
                    <a:gd name="T30" fmla="*/ 0 w 829"/>
                    <a:gd name="T31" fmla="*/ 0 h 137"/>
                    <a:gd name="T32" fmla="*/ 0 w 829"/>
                    <a:gd name="T33" fmla="*/ 0 h 137"/>
                    <a:gd name="T34" fmla="*/ 0 w 829"/>
                    <a:gd name="T35" fmla="*/ 0 h 137"/>
                    <a:gd name="T36" fmla="*/ 0 w 829"/>
                    <a:gd name="T37" fmla="*/ 0 h 137"/>
                    <a:gd name="T38" fmla="*/ 0 w 829"/>
                    <a:gd name="T39" fmla="*/ 0 h 137"/>
                    <a:gd name="T40" fmla="*/ 0 w 829"/>
                    <a:gd name="T41" fmla="*/ 0 h 137"/>
                    <a:gd name="T42" fmla="*/ 0 w 829"/>
                    <a:gd name="T43" fmla="*/ 0 h 137"/>
                    <a:gd name="T44" fmla="*/ 0 w 829"/>
                    <a:gd name="T45" fmla="*/ 0 h 137"/>
                    <a:gd name="T46" fmla="*/ 0 w 829"/>
                    <a:gd name="T47" fmla="*/ 0 h 137"/>
                    <a:gd name="T48" fmla="*/ 0 w 829"/>
                    <a:gd name="T49" fmla="*/ 0 h 137"/>
                    <a:gd name="T50" fmla="*/ 0 w 829"/>
                    <a:gd name="T51" fmla="*/ 0 h 137"/>
                    <a:gd name="T52" fmla="*/ 0 w 829"/>
                    <a:gd name="T53" fmla="*/ 0 h 137"/>
                    <a:gd name="T54" fmla="*/ 0 w 829"/>
                    <a:gd name="T55" fmla="*/ 0 h 137"/>
                    <a:gd name="T56" fmla="*/ 0 w 829"/>
                    <a:gd name="T57" fmla="*/ 0 h 137"/>
                    <a:gd name="T58" fmla="*/ 0 w 829"/>
                    <a:gd name="T59" fmla="*/ 0 h 137"/>
                    <a:gd name="T60" fmla="*/ 0 w 829"/>
                    <a:gd name="T61" fmla="*/ 0 h 137"/>
                    <a:gd name="T62" fmla="*/ 0 w 829"/>
                    <a:gd name="T63" fmla="*/ 0 h 137"/>
                    <a:gd name="T64" fmla="*/ 0 w 829"/>
                    <a:gd name="T65" fmla="*/ 0 h 137"/>
                    <a:gd name="T66" fmla="*/ 0 w 829"/>
                    <a:gd name="T67" fmla="*/ 0 h 137"/>
                    <a:gd name="T68" fmla="*/ 0 w 829"/>
                    <a:gd name="T69" fmla="*/ 0 h 137"/>
                    <a:gd name="T70" fmla="*/ 0 w 829"/>
                    <a:gd name="T71" fmla="*/ 0 h 137"/>
                    <a:gd name="T72" fmla="*/ 0 w 829"/>
                    <a:gd name="T73" fmla="*/ 0 h 137"/>
                    <a:gd name="T74" fmla="*/ 0 w 829"/>
                    <a:gd name="T75" fmla="*/ 0 h 137"/>
                    <a:gd name="T76" fmla="*/ 0 w 829"/>
                    <a:gd name="T77" fmla="*/ 0 h 137"/>
                    <a:gd name="T78" fmla="*/ 0 w 829"/>
                    <a:gd name="T79" fmla="*/ 0 h 137"/>
                    <a:gd name="T80" fmla="*/ 0 w 829"/>
                    <a:gd name="T81" fmla="*/ 0 h 137"/>
                    <a:gd name="T82" fmla="*/ 0 w 829"/>
                    <a:gd name="T83" fmla="*/ 0 h 137"/>
                    <a:gd name="T84" fmla="*/ 0 w 829"/>
                    <a:gd name="T85" fmla="*/ 0 h 137"/>
                    <a:gd name="T86" fmla="*/ 0 w 829"/>
                    <a:gd name="T87" fmla="*/ 0 h 137"/>
                    <a:gd name="T88" fmla="*/ 0 w 829"/>
                    <a:gd name="T89" fmla="*/ 0 h 137"/>
                    <a:gd name="T90" fmla="*/ 0 w 829"/>
                    <a:gd name="T91" fmla="*/ 0 h 137"/>
                    <a:gd name="T92" fmla="*/ 0 w 829"/>
                    <a:gd name="T93" fmla="*/ 0 h 137"/>
                    <a:gd name="T94" fmla="*/ 1 w 829"/>
                    <a:gd name="T95" fmla="*/ 0 h 137"/>
                    <a:gd name="T96" fmla="*/ 1 w 829"/>
                    <a:gd name="T97" fmla="*/ 0 h 137"/>
                    <a:gd name="T98" fmla="*/ 1 w 829"/>
                    <a:gd name="T99" fmla="*/ 0 h 137"/>
                    <a:gd name="T100" fmla="*/ 1 w 829"/>
                    <a:gd name="T101" fmla="*/ 0 h 137"/>
                    <a:gd name="T102" fmla="*/ 1 w 829"/>
                    <a:gd name="T103" fmla="*/ 0 h 137"/>
                    <a:gd name="T104" fmla="*/ 1 w 829"/>
                    <a:gd name="T105" fmla="*/ 0 h 137"/>
                    <a:gd name="T106" fmla="*/ 1 w 829"/>
                    <a:gd name="T107" fmla="*/ 0 h 137"/>
                    <a:gd name="T108" fmla="*/ 1 w 829"/>
                    <a:gd name="T109" fmla="*/ 0 h 137"/>
                    <a:gd name="T110" fmla="*/ 1 w 829"/>
                    <a:gd name="T111" fmla="*/ 0 h 137"/>
                    <a:gd name="T112" fmla="*/ 1 w 829"/>
                    <a:gd name="T113" fmla="*/ 0 h 137"/>
                    <a:gd name="T114" fmla="*/ 1 w 829"/>
                    <a:gd name="T115" fmla="*/ 0 h 137"/>
                    <a:gd name="T116" fmla="*/ 1 w 829"/>
                    <a:gd name="T117" fmla="*/ 0 h 13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829"/>
                    <a:gd name="T178" fmla="*/ 0 h 137"/>
                    <a:gd name="T179" fmla="*/ 829 w 829"/>
                    <a:gd name="T180" fmla="*/ 137 h 13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829" h="137">
                      <a:moveTo>
                        <a:pt x="829" y="0"/>
                      </a:moveTo>
                      <a:lnTo>
                        <a:pt x="822" y="3"/>
                      </a:lnTo>
                      <a:lnTo>
                        <a:pt x="798" y="11"/>
                      </a:lnTo>
                      <a:lnTo>
                        <a:pt x="780" y="17"/>
                      </a:lnTo>
                      <a:lnTo>
                        <a:pt x="759" y="24"/>
                      </a:lnTo>
                      <a:lnTo>
                        <a:pt x="737" y="30"/>
                      </a:lnTo>
                      <a:lnTo>
                        <a:pt x="710" y="36"/>
                      </a:lnTo>
                      <a:lnTo>
                        <a:pt x="682" y="43"/>
                      </a:lnTo>
                      <a:lnTo>
                        <a:pt x="650" y="50"/>
                      </a:lnTo>
                      <a:lnTo>
                        <a:pt x="619" y="55"/>
                      </a:lnTo>
                      <a:lnTo>
                        <a:pt x="583" y="62"/>
                      </a:lnTo>
                      <a:lnTo>
                        <a:pt x="547" y="66"/>
                      </a:lnTo>
                      <a:lnTo>
                        <a:pt x="511" y="69"/>
                      </a:lnTo>
                      <a:lnTo>
                        <a:pt x="434" y="73"/>
                      </a:lnTo>
                      <a:lnTo>
                        <a:pt x="358" y="69"/>
                      </a:lnTo>
                      <a:lnTo>
                        <a:pt x="288" y="62"/>
                      </a:lnTo>
                      <a:lnTo>
                        <a:pt x="257" y="55"/>
                      </a:lnTo>
                      <a:lnTo>
                        <a:pt x="225" y="50"/>
                      </a:lnTo>
                      <a:lnTo>
                        <a:pt x="197" y="43"/>
                      </a:lnTo>
                      <a:lnTo>
                        <a:pt x="170" y="36"/>
                      </a:lnTo>
                      <a:lnTo>
                        <a:pt x="146" y="30"/>
                      </a:lnTo>
                      <a:lnTo>
                        <a:pt x="126" y="24"/>
                      </a:lnTo>
                      <a:lnTo>
                        <a:pt x="107" y="17"/>
                      </a:lnTo>
                      <a:lnTo>
                        <a:pt x="92" y="11"/>
                      </a:lnTo>
                      <a:lnTo>
                        <a:pt x="70" y="3"/>
                      </a:lnTo>
                      <a:lnTo>
                        <a:pt x="62" y="0"/>
                      </a:lnTo>
                      <a:lnTo>
                        <a:pt x="0" y="102"/>
                      </a:lnTo>
                      <a:lnTo>
                        <a:pt x="12" y="105"/>
                      </a:lnTo>
                      <a:lnTo>
                        <a:pt x="46" y="111"/>
                      </a:lnTo>
                      <a:lnTo>
                        <a:pt x="70" y="115"/>
                      </a:lnTo>
                      <a:lnTo>
                        <a:pt x="98" y="119"/>
                      </a:lnTo>
                      <a:lnTo>
                        <a:pt x="128" y="124"/>
                      </a:lnTo>
                      <a:lnTo>
                        <a:pt x="163" y="128"/>
                      </a:lnTo>
                      <a:lnTo>
                        <a:pt x="238" y="134"/>
                      </a:lnTo>
                      <a:lnTo>
                        <a:pt x="318" y="137"/>
                      </a:lnTo>
                      <a:lnTo>
                        <a:pt x="399" y="133"/>
                      </a:lnTo>
                      <a:lnTo>
                        <a:pt x="478" y="122"/>
                      </a:lnTo>
                      <a:lnTo>
                        <a:pt x="514" y="113"/>
                      </a:lnTo>
                      <a:lnTo>
                        <a:pt x="551" y="104"/>
                      </a:lnTo>
                      <a:lnTo>
                        <a:pt x="569" y="99"/>
                      </a:lnTo>
                      <a:lnTo>
                        <a:pt x="586" y="94"/>
                      </a:lnTo>
                      <a:lnTo>
                        <a:pt x="602" y="88"/>
                      </a:lnTo>
                      <a:lnTo>
                        <a:pt x="619" y="83"/>
                      </a:lnTo>
                      <a:lnTo>
                        <a:pt x="634" y="78"/>
                      </a:lnTo>
                      <a:lnTo>
                        <a:pt x="649" y="73"/>
                      </a:lnTo>
                      <a:lnTo>
                        <a:pt x="664" y="69"/>
                      </a:lnTo>
                      <a:lnTo>
                        <a:pt x="678" y="63"/>
                      </a:lnTo>
                      <a:lnTo>
                        <a:pt x="692" y="59"/>
                      </a:lnTo>
                      <a:lnTo>
                        <a:pt x="705" y="54"/>
                      </a:lnTo>
                      <a:lnTo>
                        <a:pt x="718" y="49"/>
                      </a:lnTo>
                      <a:lnTo>
                        <a:pt x="730" y="44"/>
                      </a:lnTo>
                      <a:lnTo>
                        <a:pt x="752" y="35"/>
                      </a:lnTo>
                      <a:lnTo>
                        <a:pt x="772" y="28"/>
                      </a:lnTo>
                      <a:lnTo>
                        <a:pt x="789" y="20"/>
                      </a:lnTo>
                      <a:lnTo>
                        <a:pt x="804" y="14"/>
                      </a:lnTo>
                      <a:lnTo>
                        <a:pt x="815" y="7"/>
                      </a:lnTo>
                      <a:lnTo>
                        <a:pt x="823" y="3"/>
                      </a:lnTo>
                      <a:lnTo>
                        <a:pt x="82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2" name="Group 196"/>
                <p:cNvGrpSpPr>
                  <a:grpSpLocks/>
                </p:cNvGrpSpPr>
                <p:nvPr/>
              </p:nvGrpSpPr>
              <p:grpSpPr bwMode="auto">
                <a:xfrm>
                  <a:off x="960" y="1645"/>
                  <a:ext cx="447" cy="424"/>
                  <a:chOff x="960" y="1645"/>
                  <a:chExt cx="447" cy="424"/>
                </a:xfrm>
              </p:grpSpPr>
              <p:sp>
                <p:nvSpPr>
                  <p:cNvPr id="432" name="Freeform 197"/>
                  <p:cNvSpPr>
                    <a:spLocks/>
                  </p:cNvSpPr>
                  <p:nvPr/>
                </p:nvSpPr>
                <p:spPr bwMode="auto">
                  <a:xfrm>
                    <a:off x="1014" y="1722"/>
                    <a:ext cx="380" cy="327"/>
                  </a:xfrm>
                  <a:custGeom>
                    <a:avLst/>
                    <a:gdLst>
                      <a:gd name="T0" fmla="*/ 0 w 1517"/>
                      <a:gd name="T1" fmla="*/ 1 h 1307"/>
                      <a:gd name="T2" fmla="*/ 0 w 1517"/>
                      <a:gd name="T3" fmla="*/ 1 h 1307"/>
                      <a:gd name="T4" fmla="*/ 0 w 1517"/>
                      <a:gd name="T5" fmla="*/ 1 h 1307"/>
                      <a:gd name="T6" fmla="*/ 1 w 1517"/>
                      <a:gd name="T7" fmla="*/ 0 h 1307"/>
                      <a:gd name="T8" fmla="*/ 1 w 1517"/>
                      <a:gd name="T9" fmla="*/ 0 h 1307"/>
                      <a:gd name="T10" fmla="*/ 1 w 1517"/>
                      <a:gd name="T11" fmla="*/ 0 h 1307"/>
                      <a:gd name="T12" fmla="*/ 2 w 1517"/>
                      <a:gd name="T13" fmla="*/ 0 h 1307"/>
                      <a:gd name="T14" fmla="*/ 2 w 1517"/>
                      <a:gd name="T15" fmla="*/ 1 h 1307"/>
                      <a:gd name="T16" fmla="*/ 1 w 1517"/>
                      <a:gd name="T17" fmla="*/ 0 h 1307"/>
                      <a:gd name="T18" fmla="*/ 1 w 1517"/>
                      <a:gd name="T19" fmla="*/ 1 h 1307"/>
                      <a:gd name="T20" fmla="*/ 1 w 1517"/>
                      <a:gd name="T21" fmla="*/ 1 h 1307"/>
                      <a:gd name="T22" fmla="*/ 0 w 1517"/>
                      <a:gd name="T23" fmla="*/ 1 h 1307"/>
                      <a:gd name="T24" fmla="*/ 1 w 1517"/>
                      <a:gd name="T25" fmla="*/ 1 h 1307"/>
                      <a:gd name="T26" fmla="*/ 1 w 1517"/>
                      <a:gd name="T27" fmla="*/ 1 h 1307"/>
                      <a:gd name="T28" fmla="*/ 1 w 1517"/>
                      <a:gd name="T29" fmla="*/ 1 h 1307"/>
                      <a:gd name="T30" fmla="*/ 1 w 1517"/>
                      <a:gd name="T31" fmla="*/ 1 h 1307"/>
                      <a:gd name="T32" fmla="*/ 2 w 1517"/>
                      <a:gd name="T33" fmla="*/ 1 h 1307"/>
                      <a:gd name="T34" fmla="*/ 1 w 1517"/>
                      <a:gd name="T35" fmla="*/ 1 h 1307"/>
                      <a:gd name="T36" fmla="*/ 1 w 1517"/>
                      <a:gd name="T37" fmla="*/ 1 h 1307"/>
                      <a:gd name="T38" fmla="*/ 0 w 1517"/>
                      <a:gd name="T39" fmla="*/ 1 h 1307"/>
                      <a:gd name="T40" fmla="*/ 0 w 1517"/>
                      <a:gd name="T41" fmla="*/ 1 h 130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517"/>
                      <a:gd name="T64" fmla="*/ 0 h 1307"/>
                      <a:gd name="T65" fmla="*/ 1517 w 1517"/>
                      <a:gd name="T66" fmla="*/ 1307 h 130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517" h="1307">
                        <a:moveTo>
                          <a:pt x="229" y="1202"/>
                        </a:moveTo>
                        <a:lnTo>
                          <a:pt x="0" y="648"/>
                        </a:lnTo>
                        <a:lnTo>
                          <a:pt x="98" y="375"/>
                        </a:lnTo>
                        <a:lnTo>
                          <a:pt x="419" y="152"/>
                        </a:lnTo>
                        <a:lnTo>
                          <a:pt x="913" y="0"/>
                        </a:lnTo>
                        <a:lnTo>
                          <a:pt x="1208" y="21"/>
                        </a:lnTo>
                        <a:lnTo>
                          <a:pt x="1365" y="76"/>
                        </a:lnTo>
                        <a:lnTo>
                          <a:pt x="1490" y="353"/>
                        </a:lnTo>
                        <a:lnTo>
                          <a:pt x="1060" y="321"/>
                        </a:lnTo>
                        <a:lnTo>
                          <a:pt x="674" y="364"/>
                        </a:lnTo>
                        <a:lnTo>
                          <a:pt x="343" y="609"/>
                        </a:lnTo>
                        <a:lnTo>
                          <a:pt x="337" y="822"/>
                        </a:lnTo>
                        <a:lnTo>
                          <a:pt x="413" y="947"/>
                        </a:lnTo>
                        <a:lnTo>
                          <a:pt x="533" y="990"/>
                        </a:lnTo>
                        <a:lnTo>
                          <a:pt x="1077" y="848"/>
                        </a:lnTo>
                        <a:lnTo>
                          <a:pt x="1267" y="653"/>
                        </a:lnTo>
                        <a:lnTo>
                          <a:pt x="1517" y="669"/>
                        </a:lnTo>
                        <a:lnTo>
                          <a:pt x="1186" y="1105"/>
                        </a:lnTo>
                        <a:lnTo>
                          <a:pt x="343" y="1307"/>
                        </a:lnTo>
                        <a:lnTo>
                          <a:pt x="229" y="1202"/>
                        </a:lnTo>
                        <a:close/>
                      </a:path>
                    </a:pathLst>
                  </a:custGeom>
                  <a:solidFill>
                    <a:srgbClr val="CCC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33" name="Freeform 198"/>
                  <p:cNvSpPr>
                    <a:spLocks/>
                  </p:cNvSpPr>
                  <p:nvPr/>
                </p:nvSpPr>
                <p:spPr bwMode="auto">
                  <a:xfrm>
                    <a:off x="1073" y="1752"/>
                    <a:ext cx="263" cy="162"/>
                  </a:xfrm>
                  <a:custGeom>
                    <a:avLst/>
                    <a:gdLst>
                      <a:gd name="T0" fmla="*/ 0 w 1055"/>
                      <a:gd name="T1" fmla="*/ 1 h 648"/>
                      <a:gd name="T2" fmla="*/ 0 w 1055"/>
                      <a:gd name="T3" fmla="*/ 1 h 648"/>
                      <a:gd name="T4" fmla="*/ 0 w 1055"/>
                      <a:gd name="T5" fmla="*/ 0 h 648"/>
                      <a:gd name="T6" fmla="*/ 0 w 1055"/>
                      <a:gd name="T7" fmla="*/ 0 h 648"/>
                      <a:gd name="T8" fmla="*/ 0 w 1055"/>
                      <a:gd name="T9" fmla="*/ 0 h 648"/>
                      <a:gd name="T10" fmla="*/ 0 w 1055"/>
                      <a:gd name="T11" fmla="*/ 0 h 648"/>
                      <a:gd name="T12" fmla="*/ 0 w 1055"/>
                      <a:gd name="T13" fmla="*/ 0 h 648"/>
                      <a:gd name="T14" fmla="*/ 0 w 1055"/>
                      <a:gd name="T15" fmla="*/ 0 h 648"/>
                      <a:gd name="T16" fmla="*/ 0 w 1055"/>
                      <a:gd name="T17" fmla="*/ 0 h 648"/>
                      <a:gd name="T18" fmla="*/ 1 w 1055"/>
                      <a:gd name="T19" fmla="*/ 0 h 648"/>
                      <a:gd name="T20" fmla="*/ 1 w 1055"/>
                      <a:gd name="T21" fmla="*/ 0 h 648"/>
                      <a:gd name="T22" fmla="*/ 1 w 1055"/>
                      <a:gd name="T23" fmla="*/ 0 h 648"/>
                      <a:gd name="T24" fmla="*/ 1 w 1055"/>
                      <a:gd name="T25" fmla="*/ 0 h 648"/>
                      <a:gd name="T26" fmla="*/ 1 w 1055"/>
                      <a:gd name="T27" fmla="*/ 0 h 648"/>
                      <a:gd name="T28" fmla="*/ 1 w 1055"/>
                      <a:gd name="T29" fmla="*/ 0 h 648"/>
                      <a:gd name="T30" fmla="*/ 0 w 1055"/>
                      <a:gd name="T31" fmla="*/ 0 h 648"/>
                      <a:gd name="T32" fmla="*/ 0 w 1055"/>
                      <a:gd name="T33" fmla="*/ 0 h 648"/>
                      <a:gd name="T34" fmla="*/ 0 w 1055"/>
                      <a:gd name="T35" fmla="*/ 1 h 648"/>
                      <a:gd name="T36" fmla="*/ 0 w 1055"/>
                      <a:gd name="T37" fmla="*/ 1 h 64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055"/>
                      <a:gd name="T58" fmla="*/ 0 h 648"/>
                      <a:gd name="T59" fmla="*/ 1055 w 1055"/>
                      <a:gd name="T60" fmla="*/ 648 h 64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055" h="648">
                        <a:moveTo>
                          <a:pt x="65" y="648"/>
                        </a:moveTo>
                        <a:lnTo>
                          <a:pt x="0" y="507"/>
                        </a:lnTo>
                        <a:lnTo>
                          <a:pt x="21" y="332"/>
                        </a:lnTo>
                        <a:lnTo>
                          <a:pt x="109" y="332"/>
                        </a:lnTo>
                        <a:lnTo>
                          <a:pt x="157" y="207"/>
                        </a:lnTo>
                        <a:lnTo>
                          <a:pt x="278" y="229"/>
                        </a:lnTo>
                        <a:lnTo>
                          <a:pt x="348" y="98"/>
                        </a:lnTo>
                        <a:lnTo>
                          <a:pt x="495" y="125"/>
                        </a:lnTo>
                        <a:lnTo>
                          <a:pt x="571" y="0"/>
                        </a:lnTo>
                        <a:lnTo>
                          <a:pt x="707" y="82"/>
                        </a:lnTo>
                        <a:lnTo>
                          <a:pt x="767" y="17"/>
                        </a:lnTo>
                        <a:lnTo>
                          <a:pt x="853" y="120"/>
                        </a:lnTo>
                        <a:lnTo>
                          <a:pt x="962" y="50"/>
                        </a:lnTo>
                        <a:lnTo>
                          <a:pt x="1055" y="179"/>
                        </a:lnTo>
                        <a:lnTo>
                          <a:pt x="838" y="240"/>
                        </a:lnTo>
                        <a:lnTo>
                          <a:pt x="478" y="224"/>
                        </a:lnTo>
                        <a:lnTo>
                          <a:pt x="141" y="424"/>
                        </a:lnTo>
                        <a:lnTo>
                          <a:pt x="65" y="648"/>
                        </a:lnTo>
                        <a:close/>
                      </a:path>
                    </a:pathLst>
                  </a:custGeom>
                  <a:solidFill>
                    <a:srgbClr val="A3A3D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34" name="Freeform 199"/>
                  <p:cNvSpPr>
                    <a:spLocks/>
                  </p:cNvSpPr>
                  <p:nvPr/>
                </p:nvSpPr>
                <p:spPr bwMode="auto">
                  <a:xfrm>
                    <a:off x="1020" y="1854"/>
                    <a:ext cx="107" cy="188"/>
                  </a:xfrm>
                  <a:custGeom>
                    <a:avLst/>
                    <a:gdLst>
                      <a:gd name="T0" fmla="*/ 0 w 429"/>
                      <a:gd name="T1" fmla="*/ 0 h 751"/>
                      <a:gd name="T2" fmla="*/ 0 w 429"/>
                      <a:gd name="T3" fmla="*/ 1 h 751"/>
                      <a:gd name="T4" fmla="*/ 0 w 429"/>
                      <a:gd name="T5" fmla="*/ 1 h 751"/>
                      <a:gd name="T6" fmla="*/ 0 w 429"/>
                      <a:gd name="T7" fmla="*/ 1 h 751"/>
                      <a:gd name="T8" fmla="*/ 0 w 429"/>
                      <a:gd name="T9" fmla="*/ 1 h 751"/>
                      <a:gd name="T10" fmla="*/ 0 w 429"/>
                      <a:gd name="T11" fmla="*/ 0 h 751"/>
                      <a:gd name="T12" fmla="*/ 0 w 429"/>
                      <a:gd name="T13" fmla="*/ 0 h 751"/>
                      <a:gd name="T14" fmla="*/ 0 w 429"/>
                      <a:gd name="T15" fmla="*/ 0 h 7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29"/>
                      <a:gd name="T25" fmla="*/ 0 h 751"/>
                      <a:gd name="T26" fmla="*/ 429 w 429"/>
                      <a:gd name="T27" fmla="*/ 751 h 7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29" h="751">
                        <a:moveTo>
                          <a:pt x="48" y="0"/>
                        </a:moveTo>
                        <a:lnTo>
                          <a:pt x="266" y="490"/>
                        </a:lnTo>
                        <a:lnTo>
                          <a:pt x="429" y="664"/>
                        </a:lnTo>
                        <a:lnTo>
                          <a:pt x="250" y="751"/>
                        </a:lnTo>
                        <a:lnTo>
                          <a:pt x="81" y="474"/>
                        </a:lnTo>
                        <a:lnTo>
                          <a:pt x="0" y="153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A3A3D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35" name="Freeform 200"/>
                  <p:cNvSpPr>
                    <a:spLocks/>
                  </p:cNvSpPr>
                  <p:nvPr/>
                </p:nvSpPr>
                <p:spPr bwMode="auto">
                  <a:xfrm>
                    <a:off x="1089" y="1891"/>
                    <a:ext cx="318" cy="171"/>
                  </a:xfrm>
                  <a:custGeom>
                    <a:avLst/>
                    <a:gdLst>
                      <a:gd name="T0" fmla="*/ 0 w 1273"/>
                      <a:gd name="T1" fmla="*/ 0 h 687"/>
                      <a:gd name="T2" fmla="*/ 0 w 1273"/>
                      <a:gd name="T3" fmla="*/ 0 h 687"/>
                      <a:gd name="T4" fmla="*/ 0 w 1273"/>
                      <a:gd name="T5" fmla="*/ 0 h 687"/>
                      <a:gd name="T6" fmla="*/ 0 w 1273"/>
                      <a:gd name="T7" fmla="*/ 0 h 687"/>
                      <a:gd name="T8" fmla="*/ 0 w 1273"/>
                      <a:gd name="T9" fmla="*/ 0 h 687"/>
                      <a:gd name="T10" fmla="*/ 0 w 1273"/>
                      <a:gd name="T11" fmla="*/ 0 h 687"/>
                      <a:gd name="T12" fmla="*/ 1 w 1273"/>
                      <a:gd name="T13" fmla="*/ 0 h 687"/>
                      <a:gd name="T14" fmla="*/ 1 w 1273"/>
                      <a:gd name="T15" fmla="*/ 0 h 687"/>
                      <a:gd name="T16" fmla="*/ 1 w 1273"/>
                      <a:gd name="T17" fmla="*/ 0 h 687"/>
                      <a:gd name="T18" fmla="*/ 1 w 1273"/>
                      <a:gd name="T19" fmla="*/ 0 h 687"/>
                      <a:gd name="T20" fmla="*/ 1 w 1273"/>
                      <a:gd name="T21" fmla="*/ 0 h 687"/>
                      <a:gd name="T22" fmla="*/ 1 w 1273"/>
                      <a:gd name="T23" fmla="*/ 0 h 687"/>
                      <a:gd name="T24" fmla="*/ 1 w 1273"/>
                      <a:gd name="T25" fmla="*/ 0 h 687"/>
                      <a:gd name="T26" fmla="*/ 1 w 1273"/>
                      <a:gd name="T27" fmla="*/ 0 h 687"/>
                      <a:gd name="T28" fmla="*/ 1 w 1273"/>
                      <a:gd name="T29" fmla="*/ 0 h 687"/>
                      <a:gd name="T30" fmla="*/ 0 w 1273"/>
                      <a:gd name="T31" fmla="*/ 1 h 687"/>
                      <a:gd name="T32" fmla="*/ 0 w 1273"/>
                      <a:gd name="T33" fmla="*/ 0 h 687"/>
                      <a:gd name="T34" fmla="*/ 0 w 1273"/>
                      <a:gd name="T35" fmla="*/ 0 h 68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73"/>
                      <a:gd name="T55" fmla="*/ 0 h 687"/>
                      <a:gd name="T56" fmla="*/ 1273 w 1273"/>
                      <a:gd name="T57" fmla="*/ 687 h 68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73" h="687">
                        <a:moveTo>
                          <a:pt x="0" y="567"/>
                        </a:moveTo>
                        <a:lnTo>
                          <a:pt x="201" y="404"/>
                        </a:lnTo>
                        <a:lnTo>
                          <a:pt x="250" y="485"/>
                        </a:lnTo>
                        <a:lnTo>
                          <a:pt x="397" y="381"/>
                        </a:lnTo>
                        <a:lnTo>
                          <a:pt x="523" y="452"/>
                        </a:lnTo>
                        <a:lnTo>
                          <a:pt x="642" y="305"/>
                        </a:lnTo>
                        <a:lnTo>
                          <a:pt x="766" y="354"/>
                        </a:lnTo>
                        <a:lnTo>
                          <a:pt x="848" y="224"/>
                        </a:lnTo>
                        <a:lnTo>
                          <a:pt x="947" y="240"/>
                        </a:lnTo>
                        <a:lnTo>
                          <a:pt x="1023" y="109"/>
                        </a:lnTo>
                        <a:lnTo>
                          <a:pt x="1121" y="88"/>
                        </a:lnTo>
                        <a:lnTo>
                          <a:pt x="1131" y="0"/>
                        </a:lnTo>
                        <a:lnTo>
                          <a:pt x="1273" y="0"/>
                        </a:lnTo>
                        <a:lnTo>
                          <a:pt x="1175" y="257"/>
                        </a:lnTo>
                        <a:lnTo>
                          <a:pt x="690" y="588"/>
                        </a:lnTo>
                        <a:lnTo>
                          <a:pt x="234" y="687"/>
                        </a:lnTo>
                        <a:lnTo>
                          <a:pt x="0" y="567"/>
                        </a:lnTo>
                        <a:close/>
                      </a:path>
                    </a:pathLst>
                  </a:custGeom>
                  <a:solidFill>
                    <a:srgbClr val="A3A3D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36" name="Freeform 201"/>
                  <p:cNvSpPr>
                    <a:spLocks/>
                  </p:cNvSpPr>
                  <p:nvPr/>
                </p:nvSpPr>
                <p:spPr bwMode="auto">
                  <a:xfrm>
                    <a:off x="1085" y="1785"/>
                    <a:ext cx="253" cy="185"/>
                  </a:xfrm>
                  <a:custGeom>
                    <a:avLst/>
                    <a:gdLst>
                      <a:gd name="T0" fmla="*/ 0 w 1015"/>
                      <a:gd name="T1" fmla="*/ 0 h 741"/>
                      <a:gd name="T2" fmla="*/ 0 w 1015"/>
                      <a:gd name="T3" fmla="*/ 0 h 741"/>
                      <a:gd name="T4" fmla="*/ 0 w 1015"/>
                      <a:gd name="T5" fmla="*/ 0 h 741"/>
                      <a:gd name="T6" fmla="*/ 0 w 1015"/>
                      <a:gd name="T7" fmla="*/ 0 h 741"/>
                      <a:gd name="T8" fmla="*/ 0 w 1015"/>
                      <a:gd name="T9" fmla="*/ 0 h 741"/>
                      <a:gd name="T10" fmla="*/ 0 w 1015"/>
                      <a:gd name="T11" fmla="*/ 0 h 741"/>
                      <a:gd name="T12" fmla="*/ 0 w 1015"/>
                      <a:gd name="T13" fmla="*/ 0 h 741"/>
                      <a:gd name="T14" fmla="*/ 0 w 1015"/>
                      <a:gd name="T15" fmla="*/ 0 h 741"/>
                      <a:gd name="T16" fmla="*/ 0 w 1015"/>
                      <a:gd name="T17" fmla="*/ 0 h 741"/>
                      <a:gd name="T18" fmla="*/ 0 w 1015"/>
                      <a:gd name="T19" fmla="*/ 0 h 741"/>
                      <a:gd name="T20" fmla="*/ 0 w 1015"/>
                      <a:gd name="T21" fmla="*/ 0 h 741"/>
                      <a:gd name="T22" fmla="*/ 0 w 1015"/>
                      <a:gd name="T23" fmla="*/ 0 h 741"/>
                      <a:gd name="T24" fmla="*/ 0 w 1015"/>
                      <a:gd name="T25" fmla="*/ 0 h 741"/>
                      <a:gd name="T26" fmla="*/ 0 w 1015"/>
                      <a:gd name="T27" fmla="*/ 0 h 741"/>
                      <a:gd name="T28" fmla="*/ 0 w 1015"/>
                      <a:gd name="T29" fmla="*/ 0 h 741"/>
                      <a:gd name="T30" fmla="*/ 0 w 1015"/>
                      <a:gd name="T31" fmla="*/ 0 h 741"/>
                      <a:gd name="T32" fmla="*/ 0 w 1015"/>
                      <a:gd name="T33" fmla="*/ 0 h 741"/>
                      <a:gd name="T34" fmla="*/ 1 w 1015"/>
                      <a:gd name="T35" fmla="*/ 0 h 741"/>
                      <a:gd name="T36" fmla="*/ 1 w 1015"/>
                      <a:gd name="T37" fmla="*/ 0 h 741"/>
                      <a:gd name="T38" fmla="*/ 1 w 1015"/>
                      <a:gd name="T39" fmla="*/ 0 h 741"/>
                      <a:gd name="T40" fmla="*/ 1 w 1015"/>
                      <a:gd name="T41" fmla="*/ 0 h 741"/>
                      <a:gd name="T42" fmla="*/ 1 w 1015"/>
                      <a:gd name="T43" fmla="*/ 0 h 741"/>
                      <a:gd name="T44" fmla="*/ 1 w 1015"/>
                      <a:gd name="T45" fmla="*/ 0 h 741"/>
                      <a:gd name="T46" fmla="*/ 1 w 1015"/>
                      <a:gd name="T47" fmla="*/ 0 h 741"/>
                      <a:gd name="T48" fmla="*/ 1 w 1015"/>
                      <a:gd name="T49" fmla="*/ 0 h 741"/>
                      <a:gd name="T50" fmla="*/ 1 w 1015"/>
                      <a:gd name="T51" fmla="*/ 0 h 741"/>
                      <a:gd name="T52" fmla="*/ 1 w 1015"/>
                      <a:gd name="T53" fmla="*/ 0 h 741"/>
                      <a:gd name="T54" fmla="*/ 1 w 1015"/>
                      <a:gd name="T55" fmla="*/ 0 h 741"/>
                      <a:gd name="T56" fmla="*/ 1 w 1015"/>
                      <a:gd name="T57" fmla="*/ 0 h 741"/>
                      <a:gd name="T58" fmla="*/ 1 w 1015"/>
                      <a:gd name="T59" fmla="*/ 0 h 741"/>
                      <a:gd name="T60" fmla="*/ 1 w 1015"/>
                      <a:gd name="T61" fmla="*/ 0 h 741"/>
                      <a:gd name="T62" fmla="*/ 1 w 1015"/>
                      <a:gd name="T63" fmla="*/ 0 h 741"/>
                      <a:gd name="T64" fmla="*/ 1 w 1015"/>
                      <a:gd name="T65" fmla="*/ 0 h 741"/>
                      <a:gd name="T66" fmla="*/ 1 w 1015"/>
                      <a:gd name="T67" fmla="*/ 0 h 741"/>
                      <a:gd name="T68" fmla="*/ 0 w 1015"/>
                      <a:gd name="T69" fmla="*/ 1 h 741"/>
                      <a:gd name="T70" fmla="*/ 0 w 1015"/>
                      <a:gd name="T71" fmla="*/ 1 h 741"/>
                      <a:gd name="T72" fmla="*/ 0 w 1015"/>
                      <a:gd name="T73" fmla="*/ 1 h 741"/>
                      <a:gd name="T74" fmla="*/ 0 w 1015"/>
                      <a:gd name="T75" fmla="*/ 1 h 741"/>
                      <a:gd name="T76" fmla="*/ 0 w 1015"/>
                      <a:gd name="T77" fmla="*/ 1 h 741"/>
                      <a:gd name="T78" fmla="*/ 0 w 1015"/>
                      <a:gd name="T79" fmla="*/ 1 h 741"/>
                      <a:gd name="T80" fmla="*/ 0 w 1015"/>
                      <a:gd name="T81" fmla="*/ 1 h 741"/>
                      <a:gd name="T82" fmla="*/ 0 w 1015"/>
                      <a:gd name="T83" fmla="*/ 0 h 741"/>
                      <a:gd name="T84" fmla="*/ 0 w 1015"/>
                      <a:gd name="T85" fmla="*/ 0 h 741"/>
                      <a:gd name="T86" fmla="*/ 0 w 1015"/>
                      <a:gd name="T87" fmla="*/ 0 h 741"/>
                      <a:gd name="T88" fmla="*/ 0 w 1015"/>
                      <a:gd name="T89" fmla="*/ 0 h 741"/>
                      <a:gd name="T90" fmla="*/ 0 w 1015"/>
                      <a:gd name="T91" fmla="*/ 0 h 741"/>
                      <a:gd name="T92" fmla="*/ 1 w 1015"/>
                      <a:gd name="T93" fmla="*/ 0 h 741"/>
                      <a:gd name="T94" fmla="*/ 1 w 1015"/>
                      <a:gd name="T95" fmla="*/ 0 h 741"/>
                      <a:gd name="T96" fmla="*/ 1 w 1015"/>
                      <a:gd name="T97" fmla="*/ 0 h 741"/>
                      <a:gd name="T98" fmla="*/ 1 w 1015"/>
                      <a:gd name="T99" fmla="*/ 0 h 741"/>
                      <a:gd name="T100" fmla="*/ 1 w 1015"/>
                      <a:gd name="T101" fmla="*/ 0 h 741"/>
                      <a:gd name="T102" fmla="*/ 0 w 1015"/>
                      <a:gd name="T103" fmla="*/ 0 h 741"/>
                      <a:gd name="T104" fmla="*/ 0 w 1015"/>
                      <a:gd name="T105" fmla="*/ 0 h 741"/>
                      <a:gd name="T106" fmla="*/ 0 w 1015"/>
                      <a:gd name="T107" fmla="*/ 0 h 741"/>
                      <a:gd name="T108" fmla="*/ 0 w 1015"/>
                      <a:gd name="T109" fmla="*/ 0 h 741"/>
                      <a:gd name="T110" fmla="*/ 0 w 1015"/>
                      <a:gd name="T111" fmla="*/ 0 h 741"/>
                      <a:gd name="T112" fmla="*/ 0 w 1015"/>
                      <a:gd name="T113" fmla="*/ 0 h 741"/>
                      <a:gd name="T114" fmla="*/ 0 w 1015"/>
                      <a:gd name="T115" fmla="*/ 0 h 741"/>
                      <a:gd name="T116" fmla="*/ 0 w 1015"/>
                      <a:gd name="T117" fmla="*/ 0 h 741"/>
                      <a:gd name="T118" fmla="*/ 0 w 1015"/>
                      <a:gd name="T119" fmla="*/ 0 h 741"/>
                      <a:gd name="T120" fmla="*/ 0 w 1015"/>
                      <a:gd name="T121" fmla="*/ 0 h 741"/>
                      <a:gd name="T122" fmla="*/ 0 w 1015"/>
                      <a:gd name="T123" fmla="*/ 0 h 741"/>
                      <a:gd name="T124" fmla="*/ 0 w 1015"/>
                      <a:gd name="T125" fmla="*/ 0 h 741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1015"/>
                      <a:gd name="T190" fmla="*/ 0 h 741"/>
                      <a:gd name="T191" fmla="*/ 1015 w 1015"/>
                      <a:gd name="T192" fmla="*/ 741 h 741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1015" h="741">
                        <a:moveTo>
                          <a:pt x="41" y="543"/>
                        </a:moveTo>
                        <a:lnTo>
                          <a:pt x="36" y="536"/>
                        </a:lnTo>
                        <a:lnTo>
                          <a:pt x="24" y="517"/>
                        </a:lnTo>
                        <a:lnTo>
                          <a:pt x="0" y="449"/>
                        </a:lnTo>
                        <a:lnTo>
                          <a:pt x="0" y="402"/>
                        </a:lnTo>
                        <a:lnTo>
                          <a:pt x="5" y="376"/>
                        </a:lnTo>
                        <a:lnTo>
                          <a:pt x="14" y="348"/>
                        </a:lnTo>
                        <a:lnTo>
                          <a:pt x="20" y="334"/>
                        </a:lnTo>
                        <a:lnTo>
                          <a:pt x="28" y="320"/>
                        </a:lnTo>
                        <a:lnTo>
                          <a:pt x="37" y="305"/>
                        </a:lnTo>
                        <a:lnTo>
                          <a:pt x="47" y="291"/>
                        </a:lnTo>
                        <a:lnTo>
                          <a:pt x="60" y="276"/>
                        </a:lnTo>
                        <a:lnTo>
                          <a:pt x="74" y="261"/>
                        </a:lnTo>
                        <a:lnTo>
                          <a:pt x="89" y="245"/>
                        </a:lnTo>
                        <a:lnTo>
                          <a:pt x="105" y="230"/>
                        </a:lnTo>
                        <a:lnTo>
                          <a:pt x="124" y="215"/>
                        </a:lnTo>
                        <a:lnTo>
                          <a:pt x="143" y="200"/>
                        </a:lnTo>
                        <a:lnTo>
                          <a:pt x="152" y="192"/>
                        </a:lnTo>
                        <a:lnTo>
                          <a:pt x="163" y="186"/>
                        </a:lnTo>
                        <a:lnTo>
                          <a:pt x="173" y="178"/>
                        </a:lnTo>
                        <a:lnTo>
                          <a:pt x="183" y="172"/>
                        </a:lnTo>
                        <a:lnTo>
                          <a:pt x="192" y="164"/>
                        </a:lnTo>
                        <a:lnTo>
                          <a:pt x="202" y="158"/>
                        </a:lnTo>
                        <a:lnTo>
                          <a:pt x="212" y="151"/>
                        </a:lnTo>
                        <a:lnTo>
                          <a:pt x="222" y="145"/>
                        </a:lnTo>
                        <a:lnTo>
                          <a:pt x="232" y="139"/>
                        </a:lnTo>
                        <a:lnTo>
                          <a:pt x="243" y="132"/>
                        </a:lnTo>
                        <a:lnTo>
                          <a:pt x="253" y="126"/>
                        </a:lnTo>
                        <a:lnTo>
                          <a:pt x="264" y="121"/>
                        </a:lnTo>
                        <a:lnTo>
                          <a:pt x="274" y="115"/>
                        </a:lnTo>
                        <a:lnTo>
                          <a:pt x="284" y="110"/>
                        </a:lnTo>
                        <a:lnTo>
                          <a:pt x="295" y="103"/>
                        </a:lnTo>
                        <a:lnTo>
                          <a:pt x="305" y="98"/>
                        </a:lnTo>
                        <a:lnTo>
                          <a:pt x="316" y="93"/>
                        </a:lnTo>
                        <a:lnTo>
                          <a:pt x="326" y="88"/>
                        </a:lnTo>
                        <a:lnTo>
                          <a:pt x="336" y="83"/>
                        </a:lnTo>
                        <a:lnTo>
                          <a:pt x="348" y="78"/>
                        </a:lnTo>
                        <a:lnTo>
                          <a:pt x="358" y="73"/>
                        </a:lnTo>
                        <a:lnTo>
                          <a:pt x="368" y="68"/>
                        </a:lnTo>
                        <a:lnTo>
                          <a:pt x="378" y="64"/>
                        </a:lnTo>
                        <a:lnTo>
                          <a:pt x="390" y="60"/>
                        </a:lnTo>
                        <a:lnTo>
                          <a:pt x="410" y="51"/>
                        </a:lnTo>
                        <a:lnTo>
                          <a:pt x="432" y="44"/>
                        </a:lnTo>
                        <a:lnTo>
                          <a:pt x="452" y="37"/>
                        </a:lnTo>
                        <a:lnTo>
                          <a:pt x="472" y="30"/>
                        </a:lnTo>
                        <a:lnTo>
                          <a:pt x="493" y="24"/>
                        </a:lnTo>
                        <a:lnTo>
                          <a:pt x="513" y="19"/>
                        </a:lnTo>
                        <a:lnTo>
                          <a:pt x="532" y="14"/>
                        </a:lnTo>
                        <a:lnTo>
                          <a:pt x="552" y="10"/>
                        </a:lnTo>
                        <a:lnTo>
                          <a:pt x="589" y="4"/>
                        </a:lnTo>
                        <a:lnTo>
                          <a:pt x="625" y="2"/>
                        </a:lnTo>
                        <a:lnTo>
                          <a:pt x="659" y="0"/>
                        </a:lnTo>
                        <a:lnTo>
                          <a:pt x="717" y="8"/>
                        </a:lnTo>
                        <a:lnTo>
                          <a:pt x="744" y="14"/>
                        </a:lnTo>
                        <a:lnTo>
                          <a:pt x="769" y="21"/>
                        </a:lnTo>
                        <a:lnTo>
                          <a:pt x="792" y="27"/>
                        </a:lnTo>
                        <a:lnTo>
                          <a:pt x="815" y="32"/>
                        </a:lnTo>
                        <a:lnTo>
                          <a:pt x="835" y="37"/>
                        </a:lnTo>
                        <a:lnTo>
                          <a:pt x="855" y="42"/>
                        </a:lnTo>
                        <a:lnTo>
                          <a:pt x="889" y="52"/>
                        </a:lnTo>
                        <a:lnTo>
                          <a:pt x="915" y="59"/>
                        </a:lnTo>
                        <a:lnTo>
                          <a:pt x="936" y="65"/>
                        </a:lnTo>
                        <a:lnTo>
                          <a:pt x="952" y="70"/>
                        </a:lnTo>
                        <a:lnTo>
                          <a:pt x="819" y="202"/>
                        </a:lnTo>
                        <a:lnTo>
                          <a:pt x="828" y="226"/>
                        </a:lnTo>
                        <a:lnTo>
                          <a:pt x="839" y="248"/>
                        </a:lnTo>
                        <a:lnTo>
                          <a:pt x="852" y="268"/>
                        </a:lnTo>
                        <a:lnTo>
                          <a:pt x="867" y="286"/>
                        </a:lnTo>
                        <a:lnTo>
                          <a:pt x="882" y="303"/>
                        </a:lnTo>
                        <a:lnTo>
                          <a:pt x="899" y="318"/>
                        </a:lnTo>
                        <a:lnTo>
                          <a:pt x="915" y="331"/>
                        </a:lnTo>
                        <a:lnTo>
                          <a:pt x="923" y="337"/>
                        </a:lnTo>
                        <a:lnTo>
                          <a:pt x="932" y="343"/>
                        </a:lnTo>
                        <a:lnTo>
                          <a:pt x="940" y="348"/>
                        </a:lnTo>
                        <a:lnTo>
                          <a:pt x="947" y="353"/>
                        </a:lnTo>
                        <a:lnTo>
                          <a:pt x="956" y="358"/>
                        </a:lnTo>
                        <a:lnTo>
                          <a:pt x="962" y="362"/>
                        </a:lnTo>
                        <a:lnTo>
                          <a:pt x="976" y="369"/>
                        </a:lnTo>
                        <a:lnTo>
                          <a:pt x="989" y="375"/>
                        </a:lnTo>
                        <a:lnTo>
                          <a:pt x="1007" y="383"/>
                        </a:lnTo>
                        <a:lnTo>
                          <a:pt x="1015" y="385"/>
                        </a:lnTo>
                        <a:lnTo>
                          <a:pt x="1004" y="452"/>
                        </a:lnTo>
                        <a:lnTo>
                          <a:pt x="998" y="468"/>
                        </a:lnTo>
                        <a:lnTo>
                          <a:pt x="990" y="484"/>
                        </a:lnTo>
                        <a:lnTo>
                          <a:pt x="980" y="501"/>
                        </a:lnTo>
                        <a:lnTo>
                          <a:pt x="968" y="517"/>
                        </a:lnTo>
                        <a:lnTo>
                          <a:pt x="952" y="535"/>
                        </a:lnTo>
                        <a:lnTo>
                          <a:pt x="933" y="553"/>
                        </a:lnTo>
                        <a:lnTo>
                          <a:pt x="912" y="569"/>
                        </a:lnTo>
                        <a:lnTo>
                          <a:pt x="899" y="578"/>
                        </a:lnTo>
                        <a:lnTo>
                          <a:pt x="886" y="586"/>
                        </a:lnTo>
                        <a:lnTo>
                          <a:pt x="872" y="595"/>
                        </a:lnTo>
                        <a:lnTo>
                          <a:pt x="858" y="602"/>
                        </a:lnTo>
                        <a:lnTo>
                          <a:pt x="844" y="611"/>
                        </a:lnTo>
                        <a:lnTo>
                          <a:pt x="830" y="619"/>
                        </a:lnTo>
                        <a:lnTo>
                          <a:pt x="816" y="626"/>
                        </a:lnTo>
                        <a:lnTo>
                          <a:pt x="801" y="634"/>
                        </a:lnTo>
                        <a:lnTo>
                          <a:pt x="787" y="642"/>
                        </a:lnTo>
                        <a:lnTo>
                          <a:pt x="772" y="648"/>
                        </a:lnTo>
                        <a:lnTo>
                          <a:pt x="758" y="656"/>
                        </a:lnTo>
                        <a:lnTo>
                          <a:pt x="743" y="662"/>
                        </a:lnTo>
                        <a:lnTo>
                          <a:pt x="728" y="668"/>
                        </a:lnTo>
                        <a:lnTo>
                          <a:pt x="714" y="676"/>
                        </a:lnTo>
                        <a:lnTo>
                          <a:pt x="698" y="681"/>
                        </a:lnTo>
                        <a:lnTo>
                          <a:pt x="684" y="687"/>
                        </a:lnTo>
                        <a:lnTo>
                          <a:pt x="669" y="692"/>
                        </a:lnTo>
                        <a:lnTo>
                          <a:pt x="655" y="699"/>
                        </a:lnTo>
                        <a:lnTo>
                          <a:pt x="640" y="704"/>
                        </a:lnTo>
                        <a:lnTo>
                          <a:pt x="626" y="709"/>
                        </a:lnTo>
                        <a:lnTo>
                          <a:pt x="612" y="713"/>
                        </a:lnTo>
                        <a:lnTo>
                          <a:pt x="597" y="718"/>
                        </a:lnTo>
                        <a:lnTo>
                          <a:pt x="570" y="725"/>
                        </a:lnTo>
                        <a:lnTo>
                          <a:pt x="543" y="732"/>
                        </a:lnTo>
                        <a:lnTo>
                          <a:pt x="518" y="736"/>
                        </a:lnTo>
                        <a:lnTo>
                          <a:pt x="494" y="739"/>
                        </a:lnTo>
                        <a:lnTo>
                          <a:pt x="449" y="741"/>
                        </a:lnTo>
                        <a:lnTo>
                          <a:pt x="288" y="734"/>
                        </a:lnTo>
                        <a:lnTo>
                          <a:pt x="302" y="729"/>
                        </a:lnTo>
                        <a:lnTo>
                          <a:pt x="319" y="724"/>
                        </a:lnTo>
                        <a:lnTo>
                          <a:pt x="340" y="718"/>
                        </a:lnTo>
                        <a:lnTo>
                          <a:pt x="367" y="709"/>
                        </a:lnTo>
                        <a:lnTo>
                          <a:pt x="382" y="705"/>
                        </a:lnTo>
                        <a:lnTo>
                          <a:pt x="397" y="700"/>
                        </a:lnTo>
                        <a:lnTo>
                          <a:pt x="413" y="694"/>
                        </a:lnTo>
                        <a:lnTo>
                          <a:pt x="429" y="689"/>
                        </a:lnTo>
                        <a:lnTo>
                          <a:pt x="447" y="682"/>
                        </a:lnTo>
                        <a:lnTo>
                          <a:pt x="465" y="676"/>
                        </a:lnTo>
                        <a:lnTo>
                          <a:pt x="483" y="670"/>
                        </a:lnTo>
                        <a:lnTo>
                          <a:pt x="500" y="663"/>
                        </a:lnTo>
                        <a:lnTo>
                          <a:pt x="519" y="656"/>
                        </a:lnTo>
                        <a:lnTo>
                          <a:pt x="537" y="648"/>
                        </a:lnTo>
                        <a:lnTo>
                          <a:pt x="556" y="640"/>
                        </a:lnTo>
                        <a:lnTo>
                          <a:pt x="574" y="633"/>
                        </a:lnTo>
                        <a:lnTo>
                          <a:pt x="592" y="625"/>
                        </a:lnTo>
                        <a:lnTo>
                          <a:pt x="609" y="617"/>
                        </a:lnTo>
                        <a:lnTo>
                          <a:pt x="626" y="610"/>
                        </a:lnTo>
                        <a:lnTo>
                          <a:pt x="642" y="601"/>
                        </a:lnTo>
                        <a:lnTo>
                          <a:pt x="659" y="593"/>
                        </a:lnTo>
                        <a:lnTo>
                          <a:pt x="674" y="586"/>
                        </a:lnTo>
                        <a:lnTo>
                          <a:pt x="688" y="577"/>
                        </a:lnTo>
                        <a:lnTo>
                          <a:pt x="702" y="569"/>
                        </a:lnTo>
                        <a:lnTo>
                          <a:pt x="714" y="560"/>
                        </a:lnTo>
                        <a:lnTo>
                          <a:pt x="725" y="553"/>
                        </a:lnTo>
                        <a:lnTo>
                          <a:pt x="745" y="536"/>
                        </a:lnTo>
                        <a:lnTo>
                          <a:pt x="763" y="520"/>
                        </a:lnTo>
                        <a:lnTo>
                          <a:pt x="794" y="491"/>
                        </a:lnTo>
                        <a:lnTo>
                          <a:pt x="816" y="465"/>
                        </a:lnTo>
                        <a:lnTo>
                          <a:pt x="833" y="442"/>
                        </a:lnTo>
                        <a:lnTo>
                          <a:pt x="856" y="399"/>
                        </a:lnTo>
                        <a:lnTo>
                          <a:pt x="782" y="381"/>
                        </a:lnTo>
                        <a:lnTo>
                          <a:pt x="767" y="375"/>
                        </a:lnTo>
                        <a:lnTo>
                          <a:pt x="752" y="367"/>
                        </a:lnTo>
                        <a:lnTo>
                          <a:pt x="736" y="358"/>
                        </a:lnTo>
                        <a:lnTo>
                          <a:pt x="721" y="347"/>
                        </a:lnTo>
                        <a:lnTo>
                          <a:pt x="695" y="318"/>
                        </a:lnTo>
                        <a:lnTo>
                          <a:pt x="674" y="281"/>
                        </a:lnTo>
                        <a:lnTo>
                          <a:pt x="654" y="211"/>
                        </a:lnTo>
                        <a:lnTo>
                          <a:pt x="651" y="168"/>
                        </a:lnTo>
                        <a:lnTo>
                          <a:pt x="656" y="146"/>
                        </a:lnTo>
                        <a:lnTo>
                          <a:pt x="662" y="140"/>
                        </a:lnTo>
                        <a:lnTo>
                          <a:pt x="627" y="136"/>
                        </a:lnTo>
                        <a:lnTo>
                          <a:pt x="589" y="132"/>
                        </a:lnTo>
                        <a:lnTo>
                          <a:pt x="542" y="132"/>
                        </a:lnTo>
                        <a:lnTo>
                          <a:pt x="488" y="135"/>
                        </a:lnTo>
                        <a:lnTo>
                          <a:pt x="430" y="145"/>
                        </a:lnTo>
                        <a:lnTo>
                          <a:pt x="401" y="153"/>
                        </a:lnTo>
                        <a:lnTo>
                          <a:pt x="373" y="163"/>
                        </a:lnTo>
                        <a:lnTo>
                          <a:pt x="359" y="169"/>
                        </a:lnTo>
                        <a:lnTo>
                          <a:pt x="345" y="177"/>
                        </a:lnTo>
                        <a:lnTo>
                          <a:pt x="331" y="184"/>
                        </a:lnTo>
                        <a:lnTo>
                          <a:pt x="319" y="192"/>
                        </a:lnTo>
                        <a:lnTo>
                          <a:pt x="306" y="201"/>
                        </a:lnTo>
                        <a:lnTo>
                          <a:pt x="293" y="209"/>
                        </a:lnTo>
                        <a:lnTo>
                          <a:pt x="281" y="217"/>
                        </a:lnTo>
                        <a:lnTo>
                          <a:pt x="269" y="225"/>
                        </a:lnTo>
                        <a:lnTo>
                          <a:pt x="258" y="233"/>
                        </a:lnTo>
                        <a:lnTo>
                          <a:pt x="248" y="240"/>
                        </a:lnTo>
                        <a:lnTo>
                          <a:pt x="237" y="247"/>
                        </a:lnTo>
                        <a:lnTo>
                          <a:pt x="227" y="254"/>
                        </a:lnTo>
                        <a:lnTo>
                          <a:pt x="217" y="261"/>
                        </a:lnTo>
                        <a:lnTo>
                          <a:pt x="207" y="268"/>
                        </a:lnTo>
                        <a:lnTo>
                          <a:pt x="190" y="282"/>
                        </a:lnTo>
                        <a:lnTo>
                          <a:pt x="159" y="309"/>
                        </a:lnTo>
                        <a:lnTo>
                          <a:pt x="132" y="336"/>
                        </a:lnTo>
                        <a:lnTo>
                          <a:pt x="112" y="365"/>
                        </a:lnTo>
                        <a:lnTo>
                          <a:pt x="83" y="431"/>
                        </a:lnTo>
                        <a:lnTo>
                          <a:pt x="72" y="465"/>
                        </a:lnTo>
                        <a:lnTo>
                          <a:pt x="65" y="492"/>
                        </a:lnTo>
                        <a:lnTo>
                          <a:pt x="51" y="525"/>
                        </a:lnTo>
                        <a:lnTo>
                          <a:pt x="41" y="5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37" name="Freeform 202"/>
                  <p:cNvSpPr>
                    <a:spLocks/>
                  </p:cNvSpPr>
                  <p:nvPr/>
                </p:nvSpPr>
                <p:spPr bwMode="auto">
                  <a:xfrm>
                    <a:off x="1006" y="1715"/>
                    <a:ext cx="388" cy="354"/>
                  </a:xfrm>
                  <a:custGeom>
                    <a:avLst/>
                    <a:gdLst>
                      <a:gd name="T0" fmla="*/ 1 w 1550"/>
                      <a:gd name="T1" fmla="*/ 0 h 1415"/>
                      <a:gd name="T2" fmla="*/ 1 w 1550"/>
                      <a:gd name="T3" fmla="*/ 0 h 1415"/>
                      <a:gd name="T4" fmla="*/ 1 w 1550"/>
                      <a:gd name="T5" fmla="*/ 0 h 1415"/>
                      <a:gd name="T6" fmla="*/ 1 w 1550"/>
                      <a:gd name="T7" fmla="*/ 0 h 1415"/>
                      <a:gd name="T8" fmla="*/ 1 w 1550"/>
                      <a:gd name="T9" fmla="*/ 0 h 1415"/>
                      <a:gd name="T10" fmla="*/ 1 w 1550"/>
                      <a:gd name="T11" fmla="*/ 0 h 1415"/>
                      <a:gd name="T12" fmla="*/ 1 w 1550"/>
                      <a:gd name="T13" fmla="*/ 0 h 1415"/>
                      <a:gd name="T14" fmla="*/ 1 w 1550"/>
                      <a:gd name="T15" fmla="*/ 0 h 1415"/>
                      <a:gd name="T16" fmla="*/ 1 w 1550"/>
                      <a:gd name="T17" fmla="*/ 0 h 1415"/>
                      <a:gd name="T18" fmla="*/ 0 w 1550"/>
                      <a:gd name="T19" fmla="*/ 0 h 1415"/>
                      <a:gd name="T20" fmla="*/ 0 w 1550"/>
                      <a:gd name="T21" fmla="*/ 0 h 1415"/>
                      <a:gd name="T22" fmla="*/ 0 w 1550"/>
                      <a:gd name="T23" fmla="*/ 1 h 1415"/>
                      <a:gd name="T24" fmla="*/ 0 w 1550"/>
                      <a:gd name="T25" fmla="*/ 1 h 1415"/>
                      <a:gd name="T26" fmla="*/ 0 w 1550"/>
                      <a:gd name="T27" fmla="*/ 1 h 1415"/>
                      <a:gd name="T28" fmla="*/ 0 w 1550"/>
                      <a:gd name="T29" fmla="*/ 1 h 1415"/>
                      <a:gd name="T30" fmla="*/ 0 w 1550"/>
                      <a:gd name="T31" fmla="*/ 1 h 1415"/>
                      <a:gd name="T32" fmla="*/ 0 w 1550"/>
                      <a:gd name="T33" fmla="*/ 1 h 1415"/>
                      <a:gd name="T34" fmla="*/ 0 w 1550"/>
                      <a:gd name="T35" fmla="*/ 1 h 1415"/>
                      <a:gd name="T36" fmla="*/ 0 w 1550"/>
                      <a:gd name="T37" fmla="*/ 1 h 1415"/>
                      <a:gd name="T38" fmla="*/ 0 w 1550"/>
                      <a:gd name="T39" fmla="*/ 1 h 1415"/>
                      <a:gd name="T40" fmla="*/ 1 w 1550"/>
                      <a:gd name="T41" fmla="*/ 2 h 1415"/>
                      <a:gd name="T42" fmla="*/ 1 w 1550"/>
                      <a:gd name="T43" fmla="*/ 2 h 1415"/>
                      <a:gd name="T44" fmla="*/ 1 w 1550"/>
                      <a:gd name="T45" fmla="*/ 2 h 1415"/>
                      <a:gd name="T46" fmla="*/ 1 w 1550"/>
                      <a:gd name="T47" fmla="*/ 2 h 1415"/>
                      <a:gd name="T48" fmla="*/ 1 w 1550"/>
                      <a:gd name="T49" fmla="*/ 1 h 1415"/>
                      <a:gd name="T50" fmla="*/ 1 w 1550"/>
                      <a:gd name="T51" fmla="*/ 1 h 1415"/>
                      <a:gd name="T52" fmla="*/ 1 w 1550"/>
                      <a:gd name="T53" fmla="*/ 1 h 1415"/>
                      <a:gd name="T54" fmla="*/ 1 w 1550"/>
                      <a:gd name="T55" fmla="*/ 1 h 1415"/>
                      <a:gd name="T56" fmla="*/ 1 w 1550"/>
                      <a:gd name="T57" fmla="*/ 1 h 1415"/>
                      <a:gd name="T58" fmla="*/ 1 w 1550"/>
                      <a:gd name="T59" fmla="*/ 1 h 1415"/>
                      <a:gd name="T60" fmla="*/ 2 w 1550"/>
                      <a:gd name="T61" fmla="*/ 1 h 1415"/>
                      <a:gd name="T62" fmla="*/ 2 w 1550"/>
                      <a:gd name="T63" fmla="*/ 1 h 1415"/>
                      <a:gd name="T64" fmla="*/ 2 w 1550"/>
                      <a:gd name="T65" fmla="*/ 1 h 1415"/>
                      <a:gd name="T66" fmla="*/ 1 w 1550"/>
                      <a:gd name="T67" fmla="*/ 1 h 1415"/>
                      <a:gd name="T68" fmla="*/ 1 w 1550"/>
                      <a:gd name="T69" fmla="*/ 1 h 1415"/>
                      <a:gd name="T70" fmla="*/ 1 w 1550"/>
                      <a:gd name="T71" fmla="*/ 1 h 1415"/>
                      <a:gd name="T72" fmla="*/ 1 w 1550"/>
                      <a:gd name="T73" fmla="*/ 1 h 1415"/>
                      <a:gd name="T74" fmla="*/ 1 w 1550"/>
                      <a:gd name="T75" fmla="*/ 1 h 1415"/>
                      <a:gd name="T76" fmla="*/ 1 w 1550"/>
                      <a:gd name="T77" fmla="*/ 1 h 1415"/>
                      <a:gd name="T78" fmla="*/ 1 w 1550"/>
                      <a:gd name="T79" fmla="*/ 1 h 1415"/>
                      <a:gd name="T80" fmla="*/ 1 w 1550"/>
                      <a:gd name="T81" fmla="*/ 1 h 1415"/>
                      <a:gd name="T82" fmla="*/ 1 w 1550"/>
                      <a:gd name="T83" fmla="*/ 1 h 1415"/>
                      <a:gd name="T84" fmla="*/ 1 w 1550"/>
                      <a:gd name="T85" fmla="*/ 1 h 1415"/>
                      <a:gd name="T86" fmla="*/ 0 w 1550"/>
                      <a:gd name="T87" fmla="*/ 1 h 1415"/>
                      <a:gd name="T88" fmla="*/ 0 w 1550"/>
                      <a:gd name="T89" fmla="*/ 1 h 1415"/>
                      <a:gd name="T90" fmla="*/ 0 w 1550"/>
                      <a:gd name="T91" fmla="*/ 1 h 1415"/>
                      <a:gd name="T92" fmla="*/ 0 w 1550"/>
                      <a:gd name="T93" fmla="*/ 1 h 1415"/>
                      <a:gd name="T94" fmla="*/ 0 w 1550"/>
                      <a:gd name="T95" fmla="*/ 1 h 1415"/>
                      <a:gd name="T96" fmla="*/ 0 w 1550"/>
                      <a:gd name="T97" fmla="*/ 1 h 1415"/>
                      <a:gd name="T98" fmla="*/ 0 w 1550"/>
                      <a:gd name="T99" fmla="*/ 1 h 1415"/>
                      <a:gd name="T100" fmla="*/ 0 w 1550"/>
                      <a:gd name="T101" fmla="*/ 0 h 1415"/>
                      <a:gd name="T102" fmla="*/ 1 w 1550"/>
                      <a:gd name="T103" fmla="*/ 0 h 1415"/>
                      <a:gd name="T104" fmla="*/ 1 w 1550"/>
                      <a:gd name="T105" fmla="*/ 0 h 1415"/>
                      <a:gd name="T106" fmla="*/ 1 w 1550"/>
                      <a:gd name="T107" fmla="*/ 0 h 1415"/>
                      <a:gd name="T108" fmla="*/ 1 w 1550"/>
                      <a:gd name="T109" fmla="*/ 0 h 1415"/>
                      <a:gd name="T110" fmla="*/ 1 w 1550"/>
                      <a:gd name="T111" fmla="*/ 0 h 1415"/>
                      <a:gd name="T112" fmla="*/ 1 w 1550"/>
                      <a:gd name="T113" fmla="*/ 0 h 1415"/>
                      <a:gd name="T114" fmla="*/ 1 w 1550"/>
                      <a:gd name="T115" fmla="*/ 0 h 1415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1550"/>
                      <a:gd name="T175" fmla="*/ 0 h 1415"/>
                      <a:gd name="T176" fmla="*/ 1550 w 1550"/>
                      <a:gd name="T177" fmla="*/ 1415 h 1415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1550" h="1415">
                        <a:moveTo>
                          <a:pt x="1293" y="76"/>
                        </a:moveTo>
                        <a:lnTo>
                          <a:pt x="1286" y="74"/>
                        </a:lnTo>
                        <a:lnTo>
                          <a:pt x="1279" y="69"/>
                        </a:lnTo>
                        <a:lnTo>
                          <a:pt x="1269" y="63"/>
                        </a:lnTo>
                        <a:lnTo>
                          <a:pt x="1256" y="57"/>
                        </a:lnTo>
                        <a:lnTo>
                          <a:pt x="1241" y="51"/>
                        </a:lnTo>
                        <a:lnTo>
                          <a:pt x="1223" y="43"/>
                        </a:lnTo>
                        <a:lnTo>
                          <a:pt x="1204" y="36"/>
                        </a:lnTo>
                        <a:lnTo>
                          <a:pt x="1182" y="28"/>
                        </a:lnTo>
                        <a:lnTo>
                          <a:pt x="1159" y="20"/>
                        </a:lnTo>
                        <a:lnTo>
                          <a:pt x="1135" y="14"/>
                        </a:lnTo>
                        <a:lnTo>
                          <a:pt x="1109" y="9"/>
                        </a:lnTo>
                        <a:lnTo>
                          <a:pt x="1082" y="4"/>
                        </a:lnTo>
                        <a:lnTo>
                          <a:pt x="1054" y="1"/>
                        </a:lnTo>
                        <a:lnTo>
                          <a:pt x="994" y="0"/>
                        </a:lnTo>
                        <a:lnTo>
                          <a:pt x="923" y="8"/>
                        </a:lnTo>
                        <a:lnTo>
                          <a:pt x="880" y="15"/>
                        </a:lnTo>
                        <a:lnTo>
                          <a:pt x="833" y="24"/>
                        </a:lnTo>
                        <a:lnTo>
                          <a:pt x="808" y="29"/>
                        </a:lnTo>
                        <a:lnTo>
                          <a:pt x="782" y="36"/>
                        </a:lnTo>
                        <a:lnTo>
                          <a:pt x="756" y="42"/>
                        </a:lnTo>
                        <a:lnTo>
                          <a:pt x="729" y="48"/>
                        </a:lnTo>
                        <a:lnTo>
                          <a:pt x="702" y="56"/>
                        </a:lnTo>
                        <a:lnTo>
                          <a:pt x="676" y="63"/>
                        </a:lnTo>
                        <a:lnTo>
                          <a:pt x="648" y="71"/>
                        </a:lnTo>
                        <a:lnTo>
                          <a:pt x="620" y="80"/>
                        </a:lnTo>
                        <a:lnTo>
                          <a:pt x="592" y="89"/>
                        </a:lnTo>
                        <a:lnTo>
                          <a:pt x="578" y="93"/>
                        </a:lnTo>
                        <a:lnTo>
                          <a:pt x="565" y="98"/>
                        </a:lnTo>
                        <a:lnTo>
                          <a:pt x="551" y="103"/>
                        </a:lnTo>
                        <a:lnTo>
                          <a:pt x="537" y="108"/>
                        </a:lnTo>
                        <a:lnTo>
                          <a:pt x="523" y="113"/>
                        </a:lnTo>
                        <a:lnTo>
                          <a:pt x="511" y="118"/>
                        </a:lnTo>
                        <a:lnTo>
                          <a:pt x="497" y="123"/>
                        </a:lnTo>
                        <a:lnTo>
                          <a:pt x="483" y="128"/>
                        </a:lnTo>
                        <a:lnTo>
                          <a:pt x="470" y="133"/>
                        </a:lnTo>
                        <a:lnTo>
                          <a:pt x="457" y="138"/>
                        </a:lnTo>
                        <a:lnTo>
                          <a:pt x="445" y="145"/>
                        </a:lnTo>
                        <a:lnTo>
                          <a:pt x="432" y="150"/>
                        </a:lnTo>
                        <a:lnTo>
                          <a:pt x="419" y="155"/>
                        </a:lnTo>
                        <a:lnTo>
                          <a:pt x="406" y="161"/>
                        </a:lnTo>
                        <a:lnTo>
                          <a:pt x="394" y="166"/>
                        </a:lnTo>
                        <a:lnTo>
                          <a:pt x="382" y="173"/>
                        </a:lnTo>
                        <a:lnTo>
                          <a:pt x="371" y="179"/>
                        </a:lnTo>
                        <a:lnTo>
                          <a:pt x="358" y="184"/>
                        </a:lnTo>
                        <a:lnTo>
                          <a:pt x="348" y="190"/>
                        </a:lnTo>
                        <a:lnTo>
                          <a:pt x="337" y="197"/>
                        </a:lnTo>
                        <a:lnTo>
                          <a:pt x="326" y="202"/>
                        </a:lnTo>
                        <a:lnTo>
                          <a:pt x="315" y="208"/>
                        </a:lnTo>
                        <a:lnTo>
                          <a:pt x="305" y="215"/>
                        </a:lnTo>
                        <a:lnTo>
                          <a:pt x="295" y="221"/>
                        </a:lnTo>
                        <a:lnTo>
                          <a:pt x="286" y="227"/>
                        </a:lnTo>
                        <a:lnTo>
                          <a:pt x="277" y="235"/>
                        </a:lnTo>
                        <a:lnTo>
                          <a:pt x="243" y="260"/>
                        </a:lnTo>
                        <a:lnTo>
                          <a:pt x="213" y="288"/>
                        </a:lnTo>
                        <a:lnTo>
                          <a:pt x="184" y="315"/>
                        </a:lnTo>
                        <a:lnTo>
                          <a:pt x="158" y="343"/>
                        </a:lnTo>
                        <a:lnTo>
                          <a:pt x="144" y="357"/>
                        </a:lnTo>
                        <a:lnTo>
                          <a:pt x="131" y="371"/>
                        </a:lnTo>
                        <a:lnTo>
                          <a:pt x="119" y="386"/>
                        </a:lnTo>
                        <a:lnTo>
                          <a:pt x="108" y="400"/>
                        </a:lnTo>
                        <a:lnTo>
                          <a:pt x="97" y="415"/>
                        </a:lnTo>
                        <a:lnTo>
                          <a:pt x="85" y="429"/>
                        </a:lnTo>
                        <a:lnTo>
                          <a:pt x="75" y="444"/>
                        </a:lnTo>
                        <a:lnTo>
                          <a:pt x="65" y="461"/>
                        </a:lnTo>
                        <a:lnTo>
                          <a:pt x="56" y="476"/>
                        </a:lnTo>
                        <a:lnTo>
                          <a:pt x="48" y="491"/>
                        </a:lnTo>
                        <a:lnTo>
                          <a:pt x="39" y="508"/>
                        </a:lnTo>
                        <a:lnTo>
                          <a:pt x="33" y="523"/>
                        </a:lnTo>
                        <a:lnTo>
                          <a:pt x="20" y="557"/>
                        </a:lnTo>
                        <a:lnTo>
                          <a:pt x="4" y="627"/>
                        </a:lnTo>
                        <a:lnTo>
                          <a:pt x="0" y="702"/>
                        </a:lnTo>
                        <a:lnTo>
                          <a:pt x="5" y="742"/>
                        </a:lnTo>
                        <a:lnTo>
                          <a:pt x="13" y="782"/>
                        </a:lnTo>
                        <a:lnTo>
                          <a:pt x="22" y="825"/>
                        </a:lnTo>
                        <a:lnTo>
                          <a:pt x="33" y="869"/>
                        </a:lnTo>
                        <a:lnTo>
                          <a:pt x="45" y="913"/>
                        </a:lnTo>
                        <a:lnTo>
                          <a:pt x="56" y="957"/>
                        </a:lnTo>
                        <a:lnTo>
                          <a:pt x="62" y="980"/>
                        </a:lnTo>
                        <a:lnTo>
                          <a:pt x="69" y="1002"/>
                        </a:lnTo>
                        <a:lnTo>
                          <a:pt x="76" y="1025"/>
                        </a:lnTo>
                        <a:lnTo>
                          <a:pt x="84" y="1046"/>
                        </a:lnTo>
                        <a:lnTo>
                          <a:pt x="92" y="1068"/>
                        </a:lnTo>
                        <a:lnTo>
                          <a:pt x="99" y="1090"/>
                        </a:lnTo>
                        <a:lnTo>
                          <a:pt x="116" y="1131"/>
                        </a:lnTo>
                        <a:lnTo>
                          <a:pt x="126" y="1150"/>
                        </a:lnTo>
                        <a:lnTo>
                          <a:pt x="135" y="1171"/>
                        </a:lnTo>
                        <a:lnTo>
                          <a:pt x="145" y="1190"/>
                        </a:lnTo>
                        <a:lnTo>
                          <a:pt x="155" y="1208"/>
                        </a:lnTo>
                        <a:lnTo>
                          <a:pt x="166" y="1225"/>
                        </a:lnTo>
                        <a:lnTo>
                          <a:pt x="177" y="1243"/>
                        </a:lnTo>
                        <a:lnTo>
                          <a:pt x="189" y="1258"/>
                        </a:lnTo>
                        <a:lnTo>
                          <a:pt x="201" y="1275"/>
                        </a:lnTo>
                        <a:lnTo>
                          <a:pt x="215" y="1289"/>
                        </a:lnTo>
                        <a:lnTo>
                          <a:pt x="227" y="1302"/>
                        </a:lnTo>
                        <a:lnTo>
                          <a:pt x="255" y="1326"/>
                        </a:lnTo>
                        <a:lnTo>
                          <a:pt x="263" y="1331"/>
                        </a:lnTo>
                        <a:lnTo>
                          <a:pt x="271" y="1336"/>
                        </a:lnTo>
                        <a:lnTo>
                          <a:pt x="278" y="1341"/>
                        </a:lnTo>
                        <a:lnTo>
                          <a:pt x="287" y="1345"/>
                        </a:lnTo>
                        <a:lnTo>
                          <a:pt x="304" y="1354"/>
                        </a:lnTo>
                        <a:lnTo>
                          <a:pt x="320" y="1360"/>
                        </a:lnTo>
                        <a:lnTo>
                          <a:pt x="338" y="1365"/>
                        </a:lnTo>
                        <a:lnTo>
                          <a:pt x="356" y="1371"/>
                        </a:lnTo>
                        <a:lnTo>
                          <a:pt x="373" y="1377"/>
                        </a:lnTo>
                        <a:lnTo>
                          <a:pt x="391" y="1382"/>
                        </a:lnTo>
                        <a:lnTo>
                          <a:pt x="409" y="1387"/>
                        </a:lnTo>
                        <a:lnTo>
                          <a:pt x="428" y="1392"/>
                        </a:lnTo>
                        <a:lnTo>
                          <a:pt x="465" y="1399"/>
                        </a:lnTo>
                        <a:lnTo>
                          <a:pt x="503" y="1407"/>
                        </a:lnTo>
                        <a:lnTo>
                          <a:pt x="541" y="1412"/>
                        </a:lnTo>
                        <a:lnTo>
                          <a:pt x="580" y="1415"/>
                        </a:lnTo>
                        <a:lnTo>
                          <a:pt x="618" y="1415"/>
                        </a:lnTo>
                        <a:lnTo>
                          <a:pt x="696" y="1415"/>
                        </a:lnTo>
                        <a:lnTo>
                          <a:pt x="772" y="1415"/>
                        </a:lnTo>
                        <a:lnTo>
                          <a:pt x="847" y="1404"/>
                        </a:lnTo>
                        <a:lnTo>
                          <a:pt x="884" y="1394"/>
                        </a:lnTo>
                        <a:lnTo>
                          <a:pt x="902" y="1389"/>
                        </a:lnTo>
                        <a:lnTo>
                          <a:pt x="919" y="1383"/>
                        </a:lnTo>
                        <a:lnTo>
                          <a:pt x="937" y="1377"/>
                        </a:lnTo>
                        <a:lnTo>
                          <a:pt x="955" y="1370"/>
                        </a:lnTo>
                        <a:lnTo>
                          <a:pt x="973" y="1364"/>
                        </a:lnTo>
                        <a:lnTo>
                          <a:pt x="991" y="1357"/>
                        </a:lnTo>
                        <a:lnTo>
                          <a:pt x="1007" y="1350"/>
                        </a:lnTo>
                        <a:lnTo>
                          <a:pt x="1025" y="1343"/>
                        </a:lnTo>
                        <a:lnTo>
                          <a:pt x="1043" y="1336"/>
                        </a:lnTo>
                        <a:lnTo>
                          <a:pt x="1059" y="1328"/>
                        </a:lnTo>
                        <a:lnTo>
                          <a:pt x="1076" y="1321"/>
                        </a:lnTo>
                        <a:lnTo>
                          <a:pt x="1093" y="1313"/>
                        </a:lnTo>
                        <a:lnTo>
                          <a:pt x="1110" y="1305"/>
                        </a:lnTo>
                        <a:lnTo>
                          <a:pt x="1126" y="1298"/>
                        </a:lnTo>
                        <a:lnTo>
                          <a:pt x="1143" y="1290"/>
                        </a:lnTo>
                        <a:lnTo>
                          <a:pt x="1159" y="1281"/>
                        </a:lnTo>
                        <a:lnTo>
                          <a:pt x="1175" y="1274"/>
                        </a:lnTo>
                        <a:lnTo>
                          <a:pt x="1191" y="1265"/>
                        </a:lnTo>
                        <a:lnTo>
                          <a:pt x="1206" y="1256"/>
                        </a:lnTo>
                        <a:lnTo>
                          <a:pt x="1222" y="1247"/>
                        </a:lnTo>
                        <a:lnTo>
                          <a:pt x="1237" y="1238"/>
                        </a:lnTo>
                        <a:lnTo>
                          <a:pt x="1252" y="1229"/>
                        </a:lnTo>
                        <a:lnTo>
                          <a:pt x="1258" y="1224"/>
                        </a:lnTo>
                        <a:lnTo>
                          <a:pt x="1266" y="1220"/>
                        </a:lnTo>
                        <a:lnTo>
                          <a:pt x="1274" y="1215"/>
                        </a:lnTo>
                        <a:lnTo>
                          <a:pt x="1280" y="1210"/>
                        </a:lnTo>
                        <a:lnTo>
                          <a:pt x="1288" y="1206"/>
                        </a:lnTo>
                        <a:lnTo>
                          <a:pt x="1294" y="1201"/>
                        </a:lnTo>
                        <a:lnTo>
                          <a:pt x="1302" y="1196"/>
                        </a:lnTo>
                        <a:lnTo>
                          <a:pt x="1308" y="1191"/>
                        </a:lnTo>
                        <a:lnTo>
                          <a:pt x="1314" y="1186"/>
                        </a:lnTo>
                        <a:lnTo>
                          <a:pt x="1322" y="1182"/>
                        </a:lnTo>
                        <a:lnTo>
                          <a:pt x="1335" y="1172"/>
                        </a:lnTo>
                        <a:lnTo>
                          <a:pt x="1360" y="1152"/>
                        </a:lnTo>
                        <a:lnTo>
                          <a:pt x="1383" y="1130"/>
                        </a:lnTo>
                        <a:lnTo>
                          <a:pt x="1404" y="1110"/>
                        </a:lnTo>
                        <a:lnTo>
                          <a:pt x="1425" y="1088"/>
                        </a:lnTo>
                        <a:lnTo>
                          <a:pt x="1444" y="1067"/>
                        </a:lnTo>
                        <a:lnTo>
                          <a:pt x="1460" y="1046"/>
                        </a:lnTo>
                        <a:lnTo>
                          <a:pt x="1476" y="1026"/>
                        </a:lnTo>
                        <a:lnTo>
                          <a:pt x="1488" y="1006"/>
                        </a:lnTo>
                        <a:lnTo>
                          <a:pt x="1501" y="987"/>
                        </a:lnTo>
                        <a:lnTo>
                          <a:pt x="1511" y="969"/>
                        </a:lnTo>
                        <a:lnTo>
                          <a:pt x="1520" y="952"/>
                        </a:lnTo>
                        <a:lnTo>
                          <a:pt x="1534" y="923"/>
                        </a:lnTo>
                        <a:lnTo>
                          <a:pt x="1543" y="900"/>
                        </a:lnTo>
                        <a:lnTo>
                          <a:pt x="1550" y="881"/>
                        </a:lnTo>
                        <a:lnTo>
                          <a:pt x="1384" y="935"/>
                        </a:lnTo>
                        <a:lnTo>
                          <a:pt x="1368" y="949"/>
                        </a:lnTo>
                        <a:lnTo>
                          <a:pt x="1349" y="965"/>
                        </a:lnTo>
                        <a:lnTo>
                          <a:pt x="1323" y="987"/>
                        </a:lnTo>
                        <a:lnTo>
                          <a:pt x="1291" y="1012"/>
                        </a:lnTo>
                        <a:lnTo>
                          <a:pt x="1274" y="1025"/>
                        </a:lnTo>
                        <a:lnTo>
                          <a:pt x="1264" y="1032"/>
                        </a:lnTo>
                        <a:lnTo>
                          <a:pt x="1253" y="1040"/>
                        </a:lnTo>
                        <a:lnTo>
                          <a:pt x="1243" y="1046"/>
                        </a:lnTo>
                        <a:lnTo>
                          <a:pt x="1233" y="1054"/>
                        </a:lnTo>
                        <a:lnTo>
                          <a:pt x="1223" y="1062"/>
                        </a:lnTo>
                        <a:lnTo>
                          <a:pt x="1211" y="1069"/>
                        </a:lnTo>
                        <a:lnTo>
                          <a:pt x="1200" y="1077"/>
                        </a:lnTo>
                        <a:lnTo>
                          <a:pt x="1189" y="1084"/>
                        </a:lnTo>
                        <a:lnTo>
                          <a:pt x="1177" y="1092"/>
                        </a:lnTo>
                        <a:lnTo>
                          <a:pt x="1164" y="1100"/>
                        </a:lnTo>
                        <a:lnTo>
                          <a:pt x="1153" y="1107"/>
                        </a:lnTo>
                        <a:lnTo>
                          <a:pt x="1140" y="1116"/>
                        </a:lnTo>
                        <a:lnTo>
                          <a:pt x="1128" y="1124"/>
                        </a:lnTo>
                        <a:lnTo>
                          <a:pt x="1115" y="1131"/>
                        </a:lnTo>
                        <a:lnTo>
                          <a:pt x="1101" y="1139"/>
                        </a:lnTo>
                        <a:lnTo>
                          <a:pt x="1088" y="1147"/>
                        </a:lnTo>
                        <a:lnTo>
                          <a:pt x="1074" y="1153"/>
                        </a:lnTo>
                        <a:lnTo>
                          <a:pt x="1060" y="1161"/>
                        </a:lnTo>
                        <a:lnTo>
                          <a:pt x="1046" y="1168"/>
                        </a:lnTo>
                        <a:lnTo>
                          <a:pt x="1032" y="1176"/>
                        </a:lnTo>
                        <a:lnTo>
                          <a:pt x="1018" y="1182"/>
                        </a:lnTo>
                        <a:lnTo>
                          <a:pt x="1004" y="1189"/>
                        </a:lnTo>
                        <a:lnTo>
                          <a:pt x="989" y="1196"/>
                        </a:lnTo>
                        <a:lnTo>
                          <a:pt x="975" y="1203"/>
                        </a:lnTo>
                        <a:lnTo>
                          <a:pt x="960" y="1209"/>
                        </a:lnTo>
                        <a:lnTo>
                          <a:pt x="946" y="1214"/>
                        </a:lnTo>
                        <a:lnTo>
                          <a:pt x="931" y="1220"/>
                        </a:lnTo>
                        <a:lnTo>
                          <a:pt x="916" y="1225"/>
                        </a:lnTo>
                        <a:lnTo>
                          <a:pt x="900" y="1230"/>
                        </a:lnTo>
                        <a:lnTo>
                          <a:pt x="886" y="1236"/>
                        </a:lnTo>
                        <a:lnTo>
                          <a:pt x="871" y="1241"/>
                        </a:lnTo>
                        <a:lnTo>
                          <a:pt x="856" y="1244"/>
                        </a:lnTo>
                        <a:lnTo>
                          <a:pt x="825" y="1252"/>
                        </a:lnTo>
                        <a:lnTo>
                          <a:pt x="794" y="1258"/>
                        </a:lnTo>
                        <a:lnTo>
                          <a:pt x="763" y="1263"/>
                        </a:lnTo>
                        <a:lnTo>
                          <a:pt x="702" y="1267"/>
                        </a:lnTo>
                        <a:lnTo>
                          <a:pt x="592" y="1263"/>
                        </a:lnTo>
                        <a:lnTo>
                          <a:pt x="502" y="1251"/>
                        </a:lnTo>
                        <a:lnTo>
                          <a:pt x="462" y="1242"/>
                        </a:lnTo>
                        <a:lnTo>
                          <a:pt x="446" y="1237"/>
                        </a:lnTo>
                        <a:lnTo>
                          <a:pt x="429" y="1232"/>
                        </a:lnTo>
                        <a:lnTo>
                          <a:pt x="413" y="1225"/>
                        </a:lnTo>
                        <a:lnTo>
                          <a:pt x="399" y="1219"/>
                        </a:lnTo>
                        <a:lnTo>
                          <a:pt x="385" y="1213"/>
                        </a:lnTo>
                        <a:lnTo>
                          <a:pt x="371" y="1205"/>
                        </a:lnTo>
                        <a:lnTo>
                          <a:pt x="359" y="1197"/>
                        </a:lnTo>
                        <a:lnTo>
                          <a:pt x="348" y="1190"/>
                        </a:lnTo>
                        <a:lnTo>
                          <a:pt x="328" y="1173"/>
                        </a:lnTo>
                        <a:lnTo>
                          <a:pt x="310" y="1156"/>
                        </a:lnTo>
                        <a:lnTo>
                          <a:pt x="295" y="1138"/>
                        </a:lnTo>
                        <a:lnTo>
                          <a:pt x="282" y="1119"/>
                        </a:lnTo>
                        <a:lnTo>
                          <a:pt x="271" y="1098"/>
                        </a:lnTo>
                        <a:lnTo>
                          <a:pt x="253" y="1056"/>
                        </a:lnTo>
                        <a:lnTo>
                          <a:pt x="245" y="1034"/>
                        </a:lnTo>
                        <a:lnTo>
                          <a:pt x="236" y="1011"/>
                        </a:lnTo>
                        <a:lnTo>
                          <a:pt x="226" y="987"/>
                        </a:lnTo>
                        <a:lnTo>
                          <a:pt x="216" y="961"/>
                        </a:lnTo>
                        <a:lnTo>
                          <a:pt x="206" y="936"/>
                        </a:lnTo>
                        <a:lnTo>
                          <a:pt x="194" y="910"/>
                        </a:lnTo>
                        <a:lnTo>
                          <a:pt x="184" y="885"/>
                        </a:lnTo>
                        <a:lnTo>
                          <a:pt x="174" y="860"/>
                        </a:lnTo>
                        <a:lnTo>
                          <a:pt x="164" y="834"/>
                        </a:lnTo>
                        <a:lnTo>
                          <a:pt x="155" y="809"/>
                        </a:lnTo>
                        <a:lnTo>
                          <a:pt x="140" y="762"/>
                        </a:lnTo>
                        <a:lnTo>
                          <a:pt x="126" y="683"/>
                        </a:lnTo>
                        <a:lnTo>
                          <a:pt x="130" y="608"/>
                        </a:lnTo>
                        <a:lnTo>
                          <a:pt x="136" y="565"/>
                        </a:lnTo>
                        <a:lnTo>
                          <a:pt x="149" y="518"/>
                        </a:lnTo>
                        <a:lnTo>
                          <a:pt x="158" y="494"/>
                        </a:lnTo>
                        <a:lnTo>
                          <a:pt x="169" y="470"/>
                        </a:lnTo>
                        <a:lnTo>
                          <a:pt x="175" y="457"/>
                        </a:lnTo>
                        <a:lnTo>
                          <a:pt x="182" y="444"/>
                        </a:lnTo>
                        <a:lnTo>
                          <a:pt x="191" y="432"/>
                        </a:lnTo>
                        <a:lnTo>
                          <a:pt x="199" y="419"/>
                        </a:lnTo>
                        <a:lnTo>
                          <a:pt x="208" y="406"/>
                        </a:lnTo>
                        <a:lnTo>
                          <a:pt x="219" y="394"/>
                        </a:lnTo>
                        <a:lnTo>
                          <a:pt x="230" y="381"/>
                        </a:lnTo>
                        <a:lnTo>
                          <a:pt x="241" y="367"/>
                        </a:lnTo>
                        <a:lnTo>
                          <a:pt x="254" y="354"/>
                        </a:lnTo>
                        <a:lnTo>
                          <a:pt x="268" y="342"/>
                        </a:lnTo>
                        <a:lnTo>
                          <a:pt x="283" y="329"/>
                        </a:lnTo>
                        <a:lnTo>
                          <a:pt x="299" y="316"/>
                        </a:lnTo>
                        <a:lnTo>
                          <a:pt x="315" y="303"/>
                        </a:lnTo>
                        <a:lnTo>
                          <a:pt x="324" y="297"/>
                        </a:lnTo>
                        <a:lnTo>
                          <a:pt x="333" y="291"/>
                        </a:lnTo>
                        <a:lnTo>
                          <a:pt x="343" y="284"/>
                        </a:lnTo>
                        <a:lnTo>
                          <a:pt x="352" y="279"/>
                        </a:lnTo>
                        <a:lnTo>
                          <a:pt x="362" y="273"/>
                        </a:lnTo>
                        <a:lnTo>
                          <a:pt x="371" y="267"/>
                        </a:lnTo>
                        <a:lnTo>
                          <a:pt x="381" y="262"/>
                        </a:lnTo>
                        <a:lnTo>
                          <a:pt x="391" y="255"/>
                        </a:lnTo>
                        <a:lnTo>
                          <a:pt x="403" y="250"/>
                        </a:lnTo>
                        <a:lnTo>
                          <a:pt x="413" y="244"/>
                        </a:lnTo>
                        <a:lnTo>
                          <a:pt x="423" y="239"/>
                        </a:lnTo>
                        <a:lnTo>
                          <a:pt x="434" y="234"/>
                        </a:lnTo>
                        <a:lnTo>
                          <a:pt x="445" y="227"/>
                        </a:lnTo>
                        <a:lnTo>
                          <a:pt x="456" y="222"/>
                        </a:lnTo>
                        <a:lnTo>
                          <a:pt x="467" y="217"/>
                        </a:lnTo>
                        <a:lnTo>
                          <a:pt x="479" y="212"/>
                        </a:lnTo>
                        <a:lnTo>
                          <a:pt x="490" y="207"/>
                        </a:lnTo>
                        <a:lnTo>
                          <a:pt x="502" y="202"/>
                        </a:lnTo>
                        <a:lnTo>
                          <a:pt x="513" y="197"/>
                        </a:lnTo>
                        <a:lnTo>
                          <a:pt x="525" y="193"/>
                        </a:lnTo>
                        <a:lnTo>
                          <a:pt x="536" y="188"/>
                        </a:lnTo>
                        <a:lnTo>
                          <a:pt x="549" y="183"/>
                        </a:lnTo>
                        <a:lnTo>
                          <a:pt x="560" y="179"/>
                        </a:lnTo>
                        <a:lnTo>
                          <a:pt x="571" y="174"/>
                        </a:lnTo>
                        <a:lnTo>
                          <a:pt x="596" y="165"/>
                        </a:lnTo>
                        <a:lnTo>
                          <a:pt x="620" y="157"/>
                        </a:lnTo>
                        <a:lnTo>
                          <a:pt x="643" y="150"/>
                        </a:lnTo>
                        <a:lnTo>
                          <a:pt x="665" y="142"/>
                        </a:lnTo>
                        <a:lnTo>
                          <a:pt x="690" y="135"/>
                        </a:lnTo>
                        <a:lnTo>
                          <a:pt x="712" y="128"/>
                        </a:lnTo>
                        <a:lnTo>
                          <a:pt x="735" y="122"/>
                        </a:lnTo>
                        <a:lnTo>
                          <a:pt x="757" y="116"/>
                        </a:lnTo>
                        <a:lnTo>
                          <a:pt x="778" y="110"/>
                        </a:lnTo>
                        <a:lnTo>
                          <a:pt x="799" y="105"/>
                        </a:lnTo>
                        <a:lnTo>
                          <a:pt x="819" y="100"/>
                        </a:lnTo>
                        <a:lnTo>
                          <a:pt x="857" y="93"/>
                        </a:lnTo>
                        <a:lnTo>
                          <a:pt x="891" y="88"/>
                        </a:lnTo>
                        <a:lnTo>
                          <a:pt x="947" y="81"/>
                        </a:lnTo>
                        <a:lnTo>
                          <a:pt x="1164" y="77"/>
                        </a:lnTo>
                        <a:lnTo>
                          <a:pt x="1293" y="7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38" name="Freeform 203"/>
                  <p:cNvSpPr>
                    <a:spLocks/>
                  </p:cNvSpPr>
                  <p:nvPr/>
                </p:nvSpPr>
                <p:spPr bwMode="auto">
                  <a:xfrm>
                    <a:off x="960" y="1699"/>
                    <a:ext cx="212" cy="134"/>
                  </a:xfrm>
                  <a:custGeom>
                    <a:avLst/>
                    <a:gdLst>
                      <a:gd name="T0" fmla="*/ 0 w 849"/>
                      <a:gd name="T1" fmla="*/ 0 h 537"/>
                      <a:gd name="T2" fmla="*/ 0 w 849"/>
                      <a:gd name="T3" fmla="*/ 0 h 537"/>
                      <a:gd name="T4" fmla="*/ 0 w 849"/>
                      <a:gd name="T5" fmla="*/ 0 h 537"/>
                      <a:gd name="T6" fmla="*/ 0 w 849"/>
                      <a:gd name="T7" fmla="*/ 0 h 537"/>
                      <a:gd name="T8" fmla="*/ 0 w 849"/>
                      <a:gd name="T9" fmla="*/ 0 h 537"/>
                      <a:gd name="T10" fmla="*/ 0 w 849"/>
                      <a:gd name="T11" fmla="*/ 0 h 537"/>
                      <a:gd name="T12" fmla="*/ 0 w 849"/>
                      <a:gd name="T13" fmla="*/ 0 h 537"/>
                      <a:gd name="T14" fmla="*/ 0 w 849"/>
                      <a:gd name="T15" fmla="*/ 0 h 537"/>
                      <a:gd name="T16" fmla="*/ 0 w 849"/>
                      <a:gd name="T17" fmla="*/ 0 h 537"/>
                      <a:gd name="T18" fmla="*/ 0 w 849"/>
                      <a:gd name="T19" fmla="*/ 0 h 537"/>
                      <a:gd name="T20" fmla="*/ 0 w 849"/>
                      <a:gd name="T21" fmla="*/ 0 h 537"/>
                      <a:gd name="T22" fmla="*/ 0 w 849"/>
                      <a:gd name="T23" fmla="*/ 0 h 537"/>
                      <a:gd name="T24" fmla="*/ 0 w 849"/>
                      <a:gd name="T25" fmla="*/ 0 h 537"/>
                      <a:gd name="T26" fmla="*/ 0 w 849"/>
                      <a:gd name="T27" fmla="*/ 0 h 537"/>
                      <a:gd name="T28" fmla="*/ 0 w 849"/>
                      <a:gd name="T29" fmla="*/ 0 h 537"/>
                      <a:gd name="T30" fmla="*/ 0 w 849"/>
                      <a:gd name="T31" fmla="*/ 0 h 537"/>
                      <a:gd name="T32" fmla="*/ 0 w 849"/>
                      <a:gd name="T33" fmla="*/ 0 h 537"/>
                      <a:gd name="T34" fmla="*/ 0 w 849"/>
                      <a:gd name="T35" fmla="*/ 0 h 537"/>
                      <a:gd name="T36" fmla="*/ 0 w 849"/>
                      <a:gd name="T37" fmla="*/ 0 h 537"/>
                      <a:gd name="T38" fmla="*/ 0 w 849"/>
                      <a:gd name="T39" fmla="*/ 0 h 537"/>
                      <a:gd name="T40" fmla="*/ 0 w 849"/>
                      <a:gd name="T41" fmla="*/ 0 h 537"/>
                      <a:gd name="T42" fmla="*/ 0 w 849"/>
                      <a:gd name="T43" fmla="*/ 0 h 537"/>
                      <a:gd name="T44" fmla="*/ 0 w 849"/>
                      <a:gd name="T45" fmla="*/ 0 h 537"/>
                      <a:gd name="T46" fmla="*/ 0 w 849"/>
                      <a:gd name="T47" fmla="*/ 0 h 537"/>
                      <a:gd name="T48" fmla="*/ 1 w 849"/>
                      <a:gd name="T49" fmla="*/ 0 h 537"/>
                      <a:gd name="T50" fmla="*/ 1 w 849"/>
                      <a:gd name="T51" fmla="*/ 0 h 537"/>
                      <a:gd name="T52" fmla="*/ 1 w 849"/>
                      <a:gd name="T53" fmla="*/ 0 h 537"/>
                      <a:gd name="T54" fmla="*/ 1 w 849"/>
                      <a:gd name="T55" fmla="*/ 0 h 537"/>
                      <a:gd name="T56" fmla="*/ 0 w 849"/>
                      <a:gd name="T57" fmla="*/ 0 h 537"/>
                      <a:gd name="T58" fmla="*/ 0 w 849"/>
                      <a:gd name="T59" fmla="*/ 0 h 537"/>
                      <a:gd name="T60" fmla="*/ 0 w 849"/>
                      <a:gd name="T61" fmla="*/ 0 h 537"/>
                      <a:gd name="T62" fmla="*/ 0 w 849"/>
                      <a:gd name="T63" fmla="*/ 0 h 537"/>
                      <a:gd name="T64" fmla="*/ 0 w 849"/>
                      <a:gd name="T65" fmla="*/ 0 h 537"/>
                      <a:gd name="T66" fmla="*/ 0 w 849"/>
                      <a:gd name="T67" fmla="*/ 0 h 537"/>
                      <a:gd name="T68" fmla="*/ 0 w 849"/>
                      <a:gd name="T69" fmla="*/ 0 h 537"/>
                      <a:gd name="T70" fmla="*/ 0 w 849"/>
                      <a:gd name="T71" fmla="*/ 0 h 537"/>
                      <a:gd name="T72" fmla="*/ 0 w 849"/>
                      <a:gd name="T73" fmla="*/ 0 h 537"/>
                      <a:gd name="T74" fmla="*/ 0 w 849"/>
                      <a:gd name="T75" fmla="*/ 0 h 537"/>
                      <a:gd name="T76" fmla="*/ 0 w 849"/>
                      <a:gd name="T77" fmla="*/ 0 h 537"/>
                      <a:gd name="T78" fmla="*/ 0 w 849"/>
                      <a:gd name="T79" fmla="*/ 0 h 537"/>
                      <a:gd name="T80" fmla="*/ 0 w 849"/>
                      <a:gd name="T81" fmla="*/ 0 h 537"/>
                      <a:gd name="T82" fmla="*/ 0 w 849"/>
                      <a:gd name="T83" fmla="*/ 0 h 537"/>
                      <a:gd name="T84" fmla="*/ 0 w 849"/>
                      <a:gd name="T85" fmla="*/ 0 h 537"/>
                      <a:gd name="T86" fmla="*/ 0 w 849"/>
                      <a:gd name="T87" fmla="*/ 0 h 537"/>
                      <a:gd name="T88" fmla="*/ 0 w 849"/>
                      <a:gd name="T89" fmla="*/ 0 h 53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849"/>
                      <a:gd name="T136" fmla="*/ 0 h 537"/>
                      <a:gd name="T137" fmla="*/ 849 w 849"/>
                      <a:gd name="T138" fmla="*/ 537 h 53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849" h="537">
                        <a:moveTo>
                          <a:pt x="19" y="537"/>
                        </a:moveTo>
                        <a:lnTo>
                          <a:pt x="23" y="499"/>
                        </a:lnTo>
                        <a:lnTo>
                          <a:pt x="32" y="457"/>
                        </a:lnTo>
                        <a:lnTo>
                          <a:pt x="39" y="432"/>
                        </a:lnTo>
                        <a:lnTo>
                          <a:pt x="50" y="407"/>
                        </a:lnTo>
                        <a:lnTo>
                          <a:pt x="56" y="393"/>
                        </a:lnTo>
                        <a:lnTo>
                          <a:pt x="62" y="379"/>
                        </a:lnTo>
                        <a:lnTo>
                          <a:pt x="70" y="363"/>
                        </a:lnTo>
                        <a:lnTo>
                          <a:pt x="79" y="349"/>
                        </a:lnTo>
                        <a:lnTo>
                          <a:pt x="88" y="334"/>
                        </a:lnTo>
                        <a:lnTo>
                          <a:pt x="98" y="320"/>
                        </a:lnTo>
                        <a:lnTo>
                          <a:pt x="109" y="305"/>
                        </a:lnTo>
                        <a:lnTo>
                          <a:pt x="121" y="290"/>
                        </a:lnTo>
                        <a:lnTo>
                          <a:pt x="135" y="276"/>
                        </a:lnTo>
                        <a:lnTo>
                          <a:pt x="149" y="262"/>
                        </a:lnTo>
                        <a:lnTo>
                          <a:pt x="165" y="248"/>
                        </a:lnTo>
                        <a:lnTo>
                          <a:pt x="182" y="234"/>
                        </a:lnTo>
                        <a:lnTo>
                          <a:pt x="190" y="228"/>
                        </a:lnTo>
                        <a:lnTo>
                          <a:pt x="199" y="221"/>
                        </a:lnTo>
                        <a:lnTo>
                          <a:pt x="208" y="215"/>
                        </a:lnTo>
                        <a:lnTo>
                          <a:pt x="218" y="208"/>
                        </a:lnTo>
                        <a:lnTo>
                          <a:pt x="229" y="202"/>
                        </a:lnTo>
                        <a:lnTo>
                          <a:pt x="239" y="196"/>
                        </a:lnTo>
                        <a:lnTo>
                          <a:pt x="250" y="189"/>
                        </a:lnTo>
                        <a:lnTo>
                          <a:pt x="260" y="184"/>
                        </a:lnTo>
                        <a:lnTo>
                          <a:pt x="272" y="178"/>
                        </a:lnTo>
                        <a:lnTo>
                          <a:pt x="283" y="173"/>
                        </a:lnTo>
                        <a:lnTo>
                          <a:pt x="296" y="168"/>
                        </a:lnTo>
                        <a:lnTo>
                          <a:pt x="307" y="163"/>
                        </a:lnTo>
                        <a:lnTo>
                          <a:pt x="319" y="156"/>
                        </a:lnTo>
                        <a:lnTo>
                          <a:pt x="331" y="151"/>
                        </a:lnTo>
                        <a:lnTo>
                          <a:pt x="343" y="146"/>
                        </a:lnTo>
                        <a:lnTo>
                          <a:pt x="356" y="141"/>
                        </a:lnTo>
                        <a:lnTo>
                          <a:pt x="368" y="136"/>
                        </a:lnTo>
                        <a:lnTo>
                          <a:pt x="380" y="132"/>
                        </a:lnTo>
                        <a:lnTo>
                          <a:pt x="392" y="127"/>
                        </a:lnTo>
                        <a:lnTo>
                          <a:pt x="405" y="122"/>
                        </a:lnTo>
                        <a:lnTo>
                          <a:pt x="418" y="118"/>
                        </a:lnTo>
                        <a:lnTo>
                          <a:pt x="430" y="113"/>
                        </a:lnTo>
                        <a:lnTo>
                          <a:pt x="455" y="104"/>
                        </a:lnTo>
                        <a:lnTo>
                          <a:pt x="480" y="95"/>
                        </a:lnTo>
                        <a:lnTo>
                          <a:pt x="504" y="88"/>
                        </a:lnTo>
                        <a:lnTo>
                          <a:pt x="529" y="80"/>
                        </a:lnTo>
                        <a:lnTo>
                          <a:pt x="554" y="73"/>
                        </a:lnTo>
                        <a:lnTo>
                          <a:pt x="578" y="66"/>
                        </a:lnTo>
                        <a:lnTo>
                          <a:pt x="601" y="60"/>
                        </a:lnTo>
                        <a:lnTo>
                          <a:pt x="623" y="52"/>
                        </a:lnTo>
                        <a:lnTo>
                          <a:pt x="646" y="47"/>
                        </a:lnTo>
                        <a:lnTo>
                          <a:pt x="668" y="42"/>
                        </a:lnTo>
                        <a:lnTo>
                          <a:pt x="688" y="36"/>
                        </a:lnTo>
                        <a:lnTo>
                          <a:pt x="709" y="32"/>
                        </a:lnTo>
                        <a:lnTo>
                          <a:pt x="728" y="27"/>
                        </a:lnTo>
                        <a:lnTo>
                          <a:pt x="762" y="19"/>
                        </a:lnTo>
                        <a:lnTo>
                          <a:pt x="792" y="12"/>
                        </a:lnTo>
                        <a:lnTo>
                          <a:pt x="816" y="7"/>
                        </a:lnTo>
                        <a:lnTo>
                          <a:pt x="834" y="4"/>
                        </a:lnTo>
                        <a:lnTo>
                          <a:pt x="849" y="0"/>
                        </a:lnTo>
                        <a:lnTo>
                          <a:pt x="625" y="9"/>
                        </a:lnTo>
                        <a:lnTo>
                          <a:pt x="529" y="18"/>
                        </a:lnTo>
                        <a:lnTo>
                          <a:pt x="480" y="26"/>
                        </a:lnTo>
                        <a:lnTo>
                          <a:pt x="433" y="33"/>
                        </a:lnTo>
                        <a:lnTo>
                          <a:pt x="386" y="43"/>
                        </a:lnTo>
                        <a:lnTo>
                          <a:pt x="363" y="48"/>
                        </a:lnTo>
                        <a:lnTo>
                          <a:pt x="342" y="55"/>
                        </a:lnTo>
                        <a:lnTo>
                          <a:pt x="321" y="60"/>
                        </a:lnTo>
                        <a:lnTo>
                          <a:pt x="301" y="68"/>
                        </a:lnTo>
                        <a:lnTo>
                          <a:pt x="283" y="75"/>
                        </a:lnTo>
                        <a:lnTo>
                          <a:pt x="265" y="83"/>
                        </a:lnTo>
                        <a:lnTo>
                          <a:pt x="249" y="90"/>
                        </a:lnTo>
                        <a:lnTo>
                          <a:pt x="234" y="99"/>
                        </a:lnTo>
                        <a:lnTo>
                          <a:pt x="218" y="107"/>
                        </a:lnTo>
                        <a:lnTo>
                          <a:pt x="203" y="116"/>
                        </a:lnTo>
                        <a:lnTo>
                          <a:pt x="189" y="123"/>
                        </a:lnTo>
                        <a:lnTo>
                          <a:pt x="175" y="132"/>
                        </a:lnTo>
                        <a:lnTo>
                          <a:pt x="163" y="141"/>
                        </a:lnTo>
                        <a:lnTo>
                          <a:pt x="150" y="149"/>
                        </a:lnTo>
                        <a:lnTo>
                          <a:pt x="138" y="158"/>
                        </a:lnTo>
                        <a:lnTo>
                          <a:pt x="127" y="167"/>
                        </a:lnTo>
                        <a:lnTo>
                          <a:pt x="105" y="183"/>
                        </a:lnTo>
                        <a:lnTo>
                          <a:pt x="86" y="200"/>
                        </a:lnTo>
                        <a:lnTo>
                          <a:pt x="70" y="217"/>
                        </a:lnTo>
                        <a:lnTo>
                          <a:pt x="55" y="234"/>
                        </a:lnTo>
                        <a:lnTo>
                          <a:pt x="42" y="250"/>
                        </a:lnTo>
                        <a:lnTo>
                          <a:pt x="30" y="267"/>
                        </a:lnTo>
                        <a:lnTo>
                          <a:pt x="20" y="282"/>
                        </a:lnTo>
                        <a:lnTo>
                          <a:pt x="0" y="344"/>
                        </a:lnTo>
                        <a:lnTo>
                          <a:pt x="0" y="407"/>
                        </a:lnTo>
                        <a:lnTo>
                          <a:pt x="6" y="469"/>
                        </a:lnTo>
                        <a:lnTo>
                          <a:pt x="15" y="518"/>
                        </a:lnTo>
                        <a:lnTo>
                          <a:pt x="19" y="5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39" name="Freeform 204"/>
                  <p:cNvSpPr>
                    <a:spLocks/>
                  </p:cNvSpPr>
                  <p:nvPr/>
                </p:nvSpPr>
                <p:spPr bwMode="auto">
                  <a:xfrm>
                    <a:off x="990" y="1645"/>
                    <a:ext cx="203" cy="53"/>
                  </a:xfrm>
                  <a:custGeom>
                    <a:avLst/>
                    <a:gdLst>
                      <a:gd name="T0" fmla="*/ 0 w 811"/>
                      <a:gd name="T1" fmla="*/ 0 h 211"/>
                      <a:gd name="T2" fmla="*/ 0 w 811"/>
                      <a:gd name="T3" fmla="*/ 0 h 211"/>
                      <a:gd name="T4" fmla="*/ 0 w 811"/>
                      <a:gd name="T5" fmla="*/ 0 h 211"/>
                      <a:gd name="T6" fmla="*/ 0 w 811"/>
                      <a:gd name="T7" fmla="*/ 0 h 211"/>
                      <a:gd name="T8" fmla="*/ 0 w 811"/>
                      <a:gd name="T9" fmla="*/ 0 h 211"/>
                      <a:gd name="T10" fmla="*/ 0 w 811"/>
                      <a:gd name="T11" fmla="*/ 0 h 211"/>
                      <a:gd name="T12" fmla="*/ 0 w 811"/>
                      <a:gd name="T13" fmla="*/ 0 h 211"/>
                      <a:gd name="T14" fmla="*/ 0 w 811"/>
                      <a:gd name="T15" fmla="*/ 0 h 211"/>
                      <a:gd name="T16" fmla="*/ 0 w 811"/>
                      <a:gd name="T17" fmla="*/ 0 h 211"/>
                      <a:gd name="T18" fmla="*/ 0 w 811"/>
                      <a:gd name="T19" fmla="*/ 0 h 211"/>
                      <a:gd name="T20" fmla="*/ 0 w 811"/>
                      <a:gd name="T21" fmla="*/ 0 h 211"/>
                      <a:gd name="T22" fmla="*/ 0 w 811"/>
                      <a:gd name="T23" fmla="*/ 0 h 211"/>
                      <a:gd name="T24" fmla="*/ 1 w 811"/>
                      <a:gd name="T25" fmla="*/ 0 h 211"/>
                      <a:gd name="T26" fmla="*/ 1 w 811"/>
                      <a:gd name="T27" fmla="*/ 0 h 211"/>
                      <a:gd name="T28" fmla="*/ 1 w 811"/>
                      <a:gd name="T29" fmla="*/ 0 h 211"/>
                      <a:gd name="T30" fmla="*/ 1 w 811"/>
                      <a:gd name="T31" fmla="*/ 0 h 211"/>
                      <a:gd name="T32" fmla="*/ 1 w 811"/>
                      <a:gd name="T33" fmla="*/ 0 h 211"/>
                      <a:gd name="T34" fmla="*/ 1 w 811"/>
                      <a:gd name="T35" fmla="*/ 0 h 211"/>
                      <a:gd name="T36" fmla="*/ 1 w 811"/>
                      <a:gd name="T37" fmla="*/ 0 h 211"/>
                      <a:gd name="T38" fmla="*/ 1 w 811"/>
                      <a:gd name="T39" fmla="*/ 0 h 211"/>
                      <a:gd name="T40" fmla="*/ 1 w 811"/>
                      <a:gd name="T41" fmla="*/ 0 h 211"/>
                      <a:gd name="T42" fmla="*/ 1 w 811"/>
                      <a:gd name="T43" fmla="*/ 0 h 211"/>
                      <a:gd name="T44" fmla="*/ 1 w 811"/>
                      <a:gd name="T45" fmla="*/ 0 h 211"/>
                      <a:gd name="T46" fmla="*/ 1 w 811"/>
                      <a:gd name="T47" fmla="*/ 0 h 211"/>
                      <a:gd name="T48" fmla="*/ 1 w 811"/>
                      <a:gd name="T49" fmla="*/ 0 h 211"/>
                      <a:gd name="T50" fmla="*/ 0 w 811"/>
                      <a:gd name="T51" fmla="*/ 0 h 211"/>
                      <a:gd name="T52" fmla="*/ 0 w 811"/>
                      <a:gd name="T53" fmla="*/ 0 h 211"/>
                      <a:gd name="T54" fmla="*/ 0 w 811"/>
                      <a:gd name="T55" fmla="*/ 0 h 211"/>
                      <a:gd name="T56" fmla="*/ 0 w 811"/>
                      <a:gd name="T57" fmla="*/ 0 h 211"/>
                      <a:gd name="T58" fmla="*/ 0 w 811"/>
                      <a:gd name="T59" fmla="*/ 0 h 211"/>
                      <a:gd name="T60" fmla="*/ 0 w 811"/>
                      <a:gd name="T61" fmla="*/ 0 h 211"/>
                      <a:gd name="T62" fmla="*/ 0 w 811"/>
                      <a:gd name="T63" fmla="*/ 0 h 211"/>
                      <a:gd name="T64" fmla="*/ 0 w 811"/>
                      <a:gd name="T65" fmla="*/ 0 h 211"/>
                      <a:gd name="T66" fmla="*/ 0 w 811"/>
                      <a:gd name="T67" fmla="*/ 0 h 211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811"/>
                      <a:gd name="T103" fmla="*/ 0 h 211"/>
                      <a:gd name="T104" fmla="*/ 811 w 811"/>
                      <a:gd name="T105" fmla="*/ 211 h 211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811" h="211">
                        <a:moveTo>
                          <a:pt x="0" y="211"/>
                        </a:moveTo>
                        <a:lnTo>
                          <a:pt x="10" y="206"/>
                        </a:lnTo>
                        <a:lnTo>
                          <a:pt x="20" y="201"/>
                        </a:lnTo>
                        <a:lnTo>
                          <a:pt x="35" y="192"/>
                        </a:lnTo>
                        <a:lnTo>
                          <a:pt x="44" y="188"/>
                        </a:lnTo>
                        <a:lnTo>
                          <a:pt x="53" y="183"/>
                        </a:lnTo>
                        <a:lnTo>
                          <a:pt x="63" y="178"/>
                        </a:lnTo>
                        <a:lnTo>
                          <a:pt x="75" y="173"/>
                        </a:lnTo>
                        <a:lnTo>
                          <a:pt x="86" y="167"/>
                        </a:lnTo>
                        <a:lnTo>
                          <a:pt x="97" y="162"/>
                        </a:lnTo>
                        <a:lnTo>
                          <a:pt x="110" y="155"/>
                        </a:lnTo>
                        <a:lnTo>
                          <a:pt x="124" y="150"/>
                        </a:lnTo>
                        <a:lnTo>
                          <a:pt x="137" y="144"/>
                        </a:lnTo>
                        <a:lnTo>
                          <a:pt x="151" y="137"/>
                        </a:lnTo>
                        <a:lnTo>
                          <a:pt x="165" y="131"/>
                        </a:lnTo>
                        <a:lnTo>
                          <a:pt x="179" y="126"/>
                        </a:lnTo>
                        <a:lnTo>
                          <a:pt x="194" y="120"/>
                        </a:lnTo>
                        <a:lnTo>
                          <a:pt x="208" y="115"/>
                        </a:lnTo>
                        <a:lnTo>
                          <a:pt x="223" y="108"/>
                        </a:lnTo>
                        <a:lnTo>
                          <a:pt x="238" y="103"/>
                        </a:lnTo>
                        <a:lnTo>
                          <a:pt x="252" y="98"/>
                        </a:lnTo>
                        <a:lnTo>
                          <a:pt x="268" y="94"/>
                        </a:lnTo>
                        <a:lnTo>
                          <a:pt x="297" y="87"/>
                        </a:lnTo>
                        <a:lnTo>
                          <a:pt x="325" y="80"/>
                        </a:lnTo>
                        <a:lnTo>
                          <a:pt x="353" y="77"/>
                        </a:lnTo>
                        <a:lnTo>
                          <a:pt x="412" y="73"/>
                        </a:lnTo>
                        <a:lnTo>
                          <a:pt x="483" y="74"/>
                        </a:lnTo>
                        <a:lnTo>
                          <a:pt x="634" y="83"/>
                        </a:lnTo>
                        <a:lnTo>
                          <a:pt x="703" y="89"/>
                        </a:lnTo>
                        <a:lnTo>
                          <a:pt x="759" y="94"/>
                        </a:lnTo>
                        <a:lnTo>
                          <a:pt x="811" y="101"/>
                        </a:lnTo>
                        <a:lnTo>
                          <a:pt x="797" y="94"/>
                        </a:lnTo>
                        <a:lnTo>
                          <a:pt x="781" y="88"/>
                        </a:lnTo>
                        <a:lnTo>
                          <a:pt x="759" y="80"/>
                        </a:lnTo>
                        <a:lnTo>
                          <a:pt x="748" y="75"/>
                        </a:lnTo>
                        <a:lnTo>
                          <a:pt x="734" y="70"/>
                        </a:lnTo>
                        <a:lnTo>
                          <a:pt x="718" y="65"/>
                        </a:lnTo>
                        <a:lnTo>
                          <a:pt x="703" y="60"/>
                        </a:lnTo>
                        <a:lnTo>
                          <a:pt x="687" y="55"/>
                        </a:lnTo>
                        <a:lnTo>
                          <a:pt x="669" y="49"/>
                        </a:lnTo>
                        <a:lnTo>
                          <a:pt x="650" y="43"/>
                        </a:lnTo>
                        <a:lnTo>
                          <a:pt x="632" y="38"/>
                        </a:lnTo>
                        <a:lnTo>
                          <a:pt x="612" y="33"/>
                        </a:lnTo>
                        <a:lnTo>
                          <a:pt x="593" y="28"/>
                        </a:lnTo>
                        <a:lnTo>
                          <a:pt x="572" y="23"/>
                        </a:lnTo>
                        <a:lnTo>
                          <a:pt x="551" y="18"/>
                        </a:lnTo>
                        <a:lnTo>
                          <a:pt x="509" y="10"/>
                        </a:lnTo>
                        <a:lnTo>
                          <a:pt x="467" y="4"/>
                        </a:lnTo>
                        <a:lnTo>
                          <a:pt x="424" y="0"/>
                        </a:lnTo>
                        <a:lnTo>
                          <a:pt x="383" y="0"/>
                        </a:lnTo>
                        <a:lnTo>
                          <a:pt x="304" y="9"/>
                        </a:lnTo>
                        <a:lnTo>
                          <a:pt x="268" y="18"/>
                        </a:lnTo>
                        <a:lnTo>
                          <a:pt x="251" y="23"/>
                        </a:lnTo>
                        <a:lnTo>
                          <a:pt x="235" y="30"/>
                        </a:lnTo>
                        <a:lnTo>
                          <a:pt x="218" y="36"/>
                        </a:lnTo>
                        <a:lnTo>
                          <a:pt x="203" y="43"/>
                        </a:lnTo>
                        <a:lnTo>
                          <a:pt x="188" y="51"/>
                        </a:lnTo>
                        <a:lnTo>
                          <a:pt x="174" y="59"/>
                        </a:lnTo>
                        <a:lnTo>
                          <a:pt x="160" y="66"/>
                        </a:lnTo>
                        <a:lnTo>
                          <a:pt x="146" y="75"/>
                        </a:lnTo>
                        <a:lnTo>
                          <a:pt x="133" y="83"/>
                        </a:lnTo>
                        <a:lnTo>
                          <a:pt x="120" y="92"/>
                        </a:lnTo>
                        <a:lnTo>
                          <a:pt x="99" y="110"/>
                        </a:lnTo>
                        <a:lnTo>
                          <a:pt x="77" y="126"/>
                        </a:lnTo>
                        <a:lnTo>
                          <a:pt x="59" y="143"/>
                        </a:lnTo>
                        <a:lnTo>
                          <a:pt x="44" y="159"/>
                        </a:lnTo>
                        <a:lnTo>
                          <a:pt x="20" y="186"/>
                        </a:lnTo>
                        <a:lnTo>
                          <a:pt x="0" y="2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5" name="Group 205"/>
            <p:cNvGrpSpPr>
              <a:grpSpLocks/>
            </p:cNvGrpSpPr>
            <p:nvPr/>
          </p:nvGrpSpPr>
          <p:grpSpPr bwMode="auto">
            <a:xfrm>
              <a:off x="5545321" y="3993308"/>
              <a:ext cx="1310631" cy="876813"/>
              <a:chOff x="2893" y="1909"/>
              <a:chExt cx="1023" cy="581"/>
            </a:xfrm>
          </p:grpSpPr>
          <p:pic>
            <p:nvPicPr>
              <p:cNvPr id="389" name="Picture 206" descr="j020556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54" y="1909"/>
                <a:ext cx="414" cy="3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0" name="Text Box 207"/>
              <p:cNvSpPr txBox="1">
                <a:spLocks noChangeArrowheads="1"/>
              </p:cNvSpPr>
              <p:nvPr/>
            </p:nvSpPr>
            <p:spPr bwMode="auto">
              <a:xfrm>
                <a:off x="2893" y="2224"/>
                <a:ext cx="892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28" tIns="45715" rIns="91428" bIns="45715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prstClr val="black"/>
                    </a:solidFill>
                    <a:latin typeface="Arial" charset="0"/>
                  </a:rPr>
                  <a:t>Comprehensive</a:t>
                </a:r>
                <a:br>
                  <a:rPr lang="en-US" sz="1000" b="1" dirty="0">
                    <a:solidFill>
                      <a:prstClr val="black"/>
                    </a:solidFill>
                    <a:latin typeface="Arial" charset="0"/>
                  </a:rPr>
                </a:br>
                <a:r>
                  <a:rPr lang="en-US" sz="1000" b="1" dirty="0">
                    <a:solidFill>
                      <a:prstClr val="black"/>
                    </a:solidFill>
                    <a:latin typeface="Arial" charset="0"/>
                  </a:rPr>
                  <a:t>Health Center</a:t>
                </a:r>
              </a:p>
            </p:txBody>
          </p:sp>
          <p:grpSp>
            <p:nvGrpSpPr>
              <p:cNvPr id="16" name="Group 208"/>
              <p:cNvGrpSpPr>
                <a:grpSpLocks/>
              </p:cNvGrpSpPr>
              <p:nvPr/>
            </p:nvGrpSpPr>
            <p:grpSpPr bwMode="auto">
              <a:xfrm rot="2729015">
                <a:off x="3689" y="2263"/>
                <a:ext cx="333" cy="121"/>
                <a:chOff x="960" y="1486"/>
                <a:chExt cx="959" cy="583"/>
              </a:xfrm>
            </p:grpSpPr>
            <p:sp>
              <p:nvSpPr>
                <p:cNvPr id="392" name="Freeform 209"/>
                <p:cNvSpPr>
                  <a:spLocks/>
                </p:cNvSpPr>
                <p:nvPr/>
              </p:nvSpPr>
              <p:spPr bwMode="auto">
                <a:xfrm>
                  <a:off x="1487" y="1498"/>
                  <a:ext cx="378" cy="342"/>
                </a:xfrm>
                <a:custGeom>
                  <a:avLst/>
                  <a:gdLst>
                    <a:gd name="T0" fmla="*/ 0 w 1512"/>
                    <a:gd name="T1" fmla="*/ 1 h 1368"/>
                    <a:gd name="T2" fmla="*/ 0 w 1512"/>
                    <a:gd name="T3" fmla="*/ 1 h 1368"/>
                    <a:gd name="T4" fmla="*/ 0 w 1512"/>
                    <a:gd name="T5" fmla="*/ 0 h 1368"/>
                    <a:gd name="T6" fmla="*/ 0 w 1512"/>
                    <a:gd name="T7" fmla="*/ 0 h 1368"/>
                    <a:gd name="T8" fmla="*/ 1 w 1512"/>
                    <a:gd name="T9" fmla="*/ 0 h 1368"/>
                    <a:gd name="T10" fmla="*/ 1 w 1512"/>
                    <a:gd name="T11" fmla="*/ 0 h 1368"/>
                    <a:gd name="T12" fmla="*/ 1 w 1512"/>
                    <a:gd name="T13" fmla="*/ 0 h 1368"/>
                    <a:gd name="T14" fmla="*/ 1 w 1512"/>
                    <a:gd name="T15" fmla="*/ 0 h 1368"/>
                    <a:gd name="T16" fmla="*/ 1 w 1512"/>
                    <a:gd name="T17" fmla="*/ 1 h 1368"/>
                    <a:gd name="T18" fmla="*/ 1 w 1512"/>
                    <a:gd name="T19" fmla="*/ 1 h 1368"/>
                    <a:gd name="T20" fmla="*/ 1 w 1512"/>
                    <a:gd name="T21" fmla="*/ 1 h 1368"/>
                    <a:gd name="T22" fmla="*/ 1 w 1512"/>
                    <a:gd name="T23" fmla="*/ 1 h 1368"/>
                    <a:gd name="T24" fmla="*/ 0 w 1512"/>
                    <a:gd name="T25" fmla="*/ 1 h 1368"/>
                    <a:gd name="T26" fmla="*/ 1 w 1512"/>
                    <a:gd name="T27" fmla="*/ 1 h 1368"/>
                    <a:gd name="T28" fmla="*/ 1 w 1512"/>
                    <a:gd name="T29" fmla="*/ 1 h 1368"/>
                    <a:gd name="T30" fmla="*/ 1 w 1512"/>
                    <a:gd name="T31" fmla="*/ 1 h 1368"/>
                    <a:gd name="T32" fmla="*/ 1 w 1512"/>
                    <a:gd name="T33" fmla="*/ 1 h 1368"/>
                    <a:gd name="T34" fmla="*/ 1 w 1512"/>
                    <a:gd name="T35" fmla="*/ 0 h 1368"/>
                    <a:gd name="T36" fmla="*/ 1 w 1512"/>
                    <a:gd name="T37" fmla="*/ 0 h 1368"/>
                    <a:gd name="T38" fmla="*/ 0 w 1512"/>
                    <a:gd name="T39" fmla="*/ 1 h 1368"/>
                    <a:gd name="T40" fmla="*/ 0 w 1512"/>
                    <a:gd name="T41" fmla="*/ 1 h 1368"/>
                    <a:gd name="T42" fmla="*/ 0 w 1512"/>
                    <a:gd name="T43" fmla="*/ 1 h 1368"/>
                    <a:gd name="T44" fmla="*/ 0 w 1512"/>
                    <a:gd name="T45" fmla="*/ 1 h 13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512"/>
                    <a:gd name="T70" fmla="*/ 0 h 1368"/>
                    <a:gd name="T71" fmla="*/ 1512 w 1512"/>
                    <a:gd name="T72" fmla="*/ 1368 h 136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512" h="1368">
                      <a:moveTo>
                        <a:pt x="114" y="959"/>
                      </a:moveTo>
                      <a:lnTo>
                        <a:pt x="0" y="686"/>
                      </a:lnTo>
                      <a:lnTo>
                        <a:pt x="93" y="366"/>
                      </a:lnTo>
                      <a:lnTo>
                        <a:pt x="295" y="180"/>
                      </a:lnTo>
                      <a:lnTo>
                        <a:pt x="500" y="93"/>
                      </a:lnTo>
                      <a:lnTo>
                        <a:pt x="778" y="0"/>
                      </a:lnTo>
                      <a:lnTo>
                        <a:pt x="1105" y="6"/>
                      </a:lnTo>
                      <a:lnTo>
                        <a:pt x="1327" y="152"/>
                      </a:lnTo>
                      <a:lnTo>
                        <a:pt x="1512" y="556"/>
                      </a:lnTo>
                      <a:lnTo>
                        <a:pt x="1491" y="909"/>
                      </a:lnTo>
                      <a:lnTo>
                        <a:pt x="1333" y="1122"/>
                      </a:lnTo>
                      <a:lnTo>
                        <a:pt x="941" y="1368"/>
                      </a:lnTo>
                      <a:lnTo>
                        <a:pt x="338" y="1361"/>
                      </a:lnTo>
                      <a:lnTo>
                        <a:pt x="545" y="992"/>
                      </a:lnTo>
                      <a:lnTo>
                        <a:pt x="962" y="992"/>
                      </a:lnTo>
                      <a:lnTo>
                        <a:pt x="1143" y="882"/>
                      </a:lnTo>
                      <a:lnTo>
                        <a:pt x="1224" y="681"/>
                      </a:lnTo>
                      <a:lnTo>
                        <a:pt x="1100" y="404"/>
                      </a:lnTo>
                      <a:lnTo>
                        <a:pt x="750" y="343"/>
                      </a:lnTo>
                      <a:lnTo>
                        <a:pt x="424" y="523"/>
                      </a:lnTo>
                      <a:lnTo>
                        <a:pt x="343" y="735"/>
                      </a:lnTo>
                      <a:lnTo>
                        <a:pt x="114" y="959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3" name="Freeform 210"/>
                <p:cNvSpPr>
                  <a:spLocks/>
                </p:cNvSpPr>
                <p:nvPr/>
              </p:nvSpPr>
              <p:spPr bwMode="auto">
                <a:xfrm>
                  <a:off x="1271" y="1660"/>
                  <a:ext cx="348" cy="236"/>
                </a:xfrm>
                <a:custGeom>
                  <a:avLst/>
                  <a:gdLst>
                    <a:gd name="T0" fmla="*/ 0 w 1393"/>
                    <a:gd name="T1" fmla="*/ 1 h 943"/>
                    <a:gd name="T2" fmla="*/ 0 w 1393"/>
                    <a:gd name="T3" fmla="*/ 1 h 943"/>
                    <a:gd name="T4" fmla="*/ 0 w 1393"/>
                    <a:gd name="T5" fmla="*/ 1 h 943"/>
                    <a:gd name="T6" fmla="*/ 0 w 1393"/>
                    <a:gd name="T7" fmla="*/ 1 h 943"/>
                    <a:gd name="T8" fmla="*/ 1 w 1393"/>
                    <a:gd name="T9" fmla="*/ 1 h 943"/>
                    <a:gd name="T10" fmla="*/ 1 w 1393"/>
                    <a:gd name="T11" fmla="*/ 0 h 943"/>
                    <a:gd name="T12" fmla="*/ 1 w 1393"/>
                    <a:gd name="T13" fmla="*/ 0 h 943"/>
                    <a:gd name="T14" fmla="*/ 1 w 1393"/>
                    <a:gd name="T15" fmla="*/ 0 h 943"/>
                    <a:gd name="T16" fmla="*/ 1 w 1393"/>
                    <a:gd name="T17" fmla="*/ 0 h 943"/>
                    <a:gd name="T18" fmla="*/ 1 w 1393"/>
                    <a:gd name="T19" fmla="*/ 1 h 943"/>
                    <a:gd name="T20" fmla="*/ 0 w 1393"/>
                    <a:gd name="T21" fmla="*/ 1 h 943"/>
                    <a:gd name="T22" fmla="*/ 0 w 1393"/>
                    <a:gd name="T23" fmla="*/ 1 h 943"/>
                    <a:gd name="T24" fmla="*/ 0 w 1393"/>
                    <a:gd name="T25" fmla="*/ 1 h 94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93"/>
                    <a:gd name="T40" fmla="*/ 0 h 943"/>
                    <a:gd name="T41" fmla="*/ 1393 w 1393"/>
                    <a:gd name="T42" fmla="*/ 943 h 94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93" h="943">
                      <a:moveTo>
                        <a:pt x="83" y="453"/>
                      </a:moveTo>
                      <a:lnTo>
                        <a:pt x="0" y="654"/>
                      </a:lnTo>
                      <a:lnTo>
                        <a:pt x="83" y="866"/>
                      </a:lnTo>
                      <a:lnTo>
                        <a:pt x="424" y="943"/>
                      </a:lnTo>
                      <a:lnTo>
                        <a:pt x="1061" y="725"/>
                      </a:lnTo>
                      <a:lnTo>
                        <a:pt x="1393" y="332"/>
                      </a:lnTo>
                      <a:lnTo>
                        <a:pt x="1377" y="71"/>
                      </a:lnTo>
                      <a:lnTo>
                        <a:pt x="1229" y="0"/>
                      </a:lnTo>
                      <a:lnTo>
                        <a:pt x="1105" y="213"/>
                      </a:lnTo>
                      <a:lnTo>
                        <a:pt x="882" y="430"/>
                      </a:lnTo>
                      <a:lnTo>
                        <a:pt x="507" y="572"/>
                      </a:lnTo>
                      <a:lnTo>
                        <a:pt x="83" y="453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4" name="Freeform 211"/>
                <p:cNvSpPr>
                  <a:spLocks/>
                </p:cNvSpPr>
                <p:nvPr/>
              </p:nvSpPr>
              <p:spPr bwMode="auto">
                <a:xfrm>
                  <a:off x="1290" y="1625"/>
                  <a:ext cx="197" cy="130"/>
                </a:xfrm>
                <a:custGeom>
                  <a:avLst/>
                  <a:gdLst>
                    <a:gd name="T0" fmla="*/ 0 w 788"/>
                    <a:gd name="T1" fmla="*/ 1 h 518"/>
                    <a:gd name="T2" fmla="*/ 0 w 788"/>
                    <a:gd name="T3" fmla="*/ 0 h 518"/>
                    <a:gd name="T4" fmla="*/ 1 w 788"/>
                    <a:gd name="T5" fmla="*/ 0 h 518"/>
                    <a:gd name="T6" fmla="*/ 1 w 788"/>
                    <a:gd name="T7" fmla="*/ 0 h 518"/>
                    <a:gd name="T8" fmla="*/ 1 w 788"/>
                    <a:gd name="T9" fmla="*/ 0 h 518"/>
                    <a:gd name="T10" fmla="*/ 0 w 788"/>
                    <a:gd name="T11" fmla="*/ 1 h 518"/>
                    <a:gd name="T12" fmla="*/ 0 w 788"/>
                    <a:gd name="T13" fmla="*/ 1 h 518"/>
                    <a:gd name="T14" fmla="*/ 0 w 788"/>
                    <a:gd name="T15" fmla="*/ 1 h 518"/>
                    <a:gd name="T16" fmla="*/ 0 w 788"/>
                    <a:gd name="T17" fmla="*/ 1 h 5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88"/>
                    <a:gd name="T28" fmla="*/ 0 h 518"/>
                    <a:gd name="T29" fmla="*/ 788 w 788"/>
                    <a:gd name="T30" fmla="*/ 518 h 5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88" h="518">
                      <a:moveTo>
                        <a:pt x="0" y="435"/>
                      </a:moveTo>
                      <a:lnTo>
                        <a:pt x="125" y="266"/>
                      </a:lnTo>
                      <a:lnTo>
                        <a:pt x="446" y="54"/>
                      </a:lnTo>
                      <a:lnTo>
                        <a:pt x="788" y="0"/>
                      </a:lnTo>
                      <a:lnTo>
                        <a:pt x="778" y="228"/>
                      </a:lnTo>
                      <a:lnTo>
                        <a:pt x="332" y="397"/>
                      </a:lnTo>
                      <a:lnTo>
                        <a:pt x="196" y="518"/>
                      </a:lnTo>
                      <a:lnTo>
                        <a:pt x="0" y="435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5" name="Freeform 212"/>
                <p:cNvSpPr>
                  <a:spLocks/>
                </p:cNvSpPr>
                <p:nvPr/>
              </p:nvSpPr>
              <p:spPr bwMode="auto">
                <a:xfrm>
                  <a:off x="1557" y="1534"/>
                  <a:ext cx="254" cy="166"/>
                </a:xfrm>
                <a:custGeom>
                  <a:avLst/>
                  <a:gdLst>
                    <a:gd name="T0" fmla="*/ 0 w 1017"/>
                    <a:gd name="T1" fmla="*/ 1 h 664"/>
                    <a:gd name="T2" fmla="*/ 0 w 1017"/>
                    <a:gd name="T3" fmla="*/ 0 h 664"/>
                    <a:gd name="T4" fmla="*/ 0 w 1017"/>
                    <a:gd name="T5" fmla="*/ 0 h 664"/>
                    <a:gd name="T6" fmla="*/ 0 w 1017"/>
                    <a:gd name="T7" fmla="*/ 0 h 664"/>
                    <a:gd name="T8" fmla="*/ 0 w 1017"/>
                    <a:gd name="T9" fmla="*/ 0 h 664"/>
                    <a:gd name="T10" fmla="*/ 0 w 1017"/>
                    <a:gd name="T11" fmla="*/ 0 h 664"/>
                    <a:gd name="T12" fmla="*/ 1 w 1017"/>
                    <a:gd name="T13" fmla="*/ 0 h 664"/>
                    <a:gd name="T14" fmla="*/ 1 w 1017"/>
                    <a:gd name="T15" fmla="*/ 0 h 664"/>
                    <a:gd name="T16" fmla="*/ 1 w 1017"/>
                    <a:gd name="T17" fmla="*/ 0 h 664"/>
                    <a:gd name="T18" fmla="*/ 1 w 1017"/>
                    <a:gd name="T19" fmla="*/ 1 h 664"/>
                    <a:gd name="T20" fmla="*/ 1 w 1017"/>
                    <a:gd name="T21" fmla="*/ 1 h 664"/>
                    <a:gd name="T22" fmla="*/ 1 w 1017"/>
                    <a:gd name="T23" fmla="*/ 0 h 664"/>
                    <a:gd name="T24" fmla="*/ 1 w 1017"/>
                    <a:gd name="T25" fmla="*/ 0 h 664"/>
                    <a:gd name="T26" fmla="*/ 0 w 1017"/>
                    <a:gd name="T27" fmla="*/ 0 h 664"/>
                    <a:gd name="T28" fmla="*/ 0 w 1017"/>
                    <a:gd name="T29" fmla="*/ 0 h 664"/>
                    <a:gd name="T30" fmla="*/ 0 w 1017"/>
                    <a:gd name="T31" fmla="*/ 0 h 664"/>
                    <a:gd name="T32" fmla="*/ 0 w 1017"/>
                    <a:gd name="T33" fmla="*/ 1 h 664"/>
                    <a:gd name="T34" fmla="*/ 0 w 1017"/>
                    <a:gd name="T35" fmla="*/ 1 h 66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017"/>
                    <a:gd name="T55" fmla="*/ 0 h 664"/>
                    <a:gd name="T56" fmla="*/ 1017 w 1017"/>
                    <a:gd name="T57" fmla="*/ 664 h 66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017" h="664">
                      <a:moveTo>
                        <a:pt x="86" y="544"/>
                      </a:moveTo>
                      <a:lnTo>
                        <a:pt x="0" y="408"/>
                      </a:lnTo>
                      <a:lnTo>
                        <a:pt x="10" y="239"/>
                      </a:lnTo>
                      <a:lnTo>
                        <a:pt x="169" y="114"/>
                      </a:lnTo>
                      <a:lnTo>
                        <a:pt x="391" y="17"/>
                      </a:lnTo>
                      <a:lnTo>
                        <a:pt x="610" y="0"/>
                      </a:lnTo>
                      <a:lnTo>
                        <a:pt x="794" y="48"/>
                      </a:lnTo>
                      <a:lnTo>
                        <a:pt x="936" y="136"/>
                      </a:lnTo>
                      <a:lnTo>
                        <a:pt x="996" y="283"/>
                      </a:lnTo>
                      <a:lnTo>
                        <a:pt x="1017" y="457"/>
                      </a:lnTo>
                      <a:lnTo>
                        <a:pt x="898" y="664"/>
                      </a:lnTo>
                      <a:lnTo>
                        <a:pt x="919" y="424"/>
                      </a:lnTo>
                      <a:lnTo>
                        <a:pt x="772" y="201"/>
                      </a:lnTo>
                      <a:lnTo>
                        <a:pt x="527" y="174"/>
                      </a:lnTo>
                      <a:lnTo>
                        <a:pt x="250" y="310"/>
                      </a:lnTo>
                      <a:lnTo>
                        <a:pt x="86" y="386"/>
                      </a:lnTo>
                      <a:lnTo>
                        <a:pt x="86" y="544"/>
                      </a:lnTo>
                      <a:close/>
                    </a:path>
                  </a:pathLst>
                </a:custGeom>
                <a:solidFill>
                  <a:srgbClr val="A3A3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6" name="Freeform 213"/>
                <p:cNvSpPr>
                  <a:spLocks/>
                </p:cNvSpPr>
                <p:nvPr/>
              </p:nvSpPr>
              <p:spPr bwMode="auto">
                <a:xfrm>
                  <a:off x="1569" y="1587"/>
                  <a:ext cx="300" cy="270"/>
                </a:xfrm>
                <a:custGeom>
                  <a:avLst/>
                  <a:gdLst>
                    <a:gd name="T0" fmla="*/ 0 w 1203"/>
                    <a:gd name="T1" fmla="*/ 1 h 1078"/>
                    <a:gd name="T2" fmla="*/ 0 w 1203"/>
                    <a:gd name="T3" fmla="*/ 1 h 1078"/>
                    <a:gd name="T4" fmla="*/ 0 w 1203"/>
                    <a:gd name="T5" fmla="*/ 1 h 1078"/>
                    <a:gd name="T6" fmla="*/ 0 w 1203"/>
                    <a:gd name="T7" fmla="*/ 1 h 1078"/>
                    <a:gd name="T8" fmla="*/ 0 w 1203"/>
                    <a:gd name="T9" fmla="*/ 1 h 1078"/>
                    <a:gd name="T10" fmla="*/ 1 w 1203"/>
                    <a:gd name="T11" fmla="*/ 1 h 1078"/>
                    <a:gd name="T12" fmla="*/ 1 w 1203"/>
                    <a:gd name="T13" fmla="*/ 1 h 1078"/>
                    <a:gd name="T14" fmla="*/ 1 w 1203"/>
                    <a:gd name="T15" fmla="*/ 1 h 1078"/>
                    <a:gd name="T16" fmla="*/ 1 w 1203"/>
                    <a:gd name="T17" fmla="*/ 1 h 1078"/>
                    <a:gd name="T18" fmla="*/ 1 w 1203"/>
                    <a:gd name="T19" fmla="*/ 1 h 1078"/>
                    <a:gd name="T20" fmla="*/ 1 w 1203"/>
                    <a:gd name="T21" fmla="*/ 1 h 1078"/>
                    <a:gd name="T22" fmla="*/ 1 w 1203"/>
                    <a:gd name="T23" fmla="*/ 0 h 1078"/>
                    <a:gd name="T24" fmla="*/ 1 w 1203"/>
                    <a:gd name="T25" fmla="*/ 1 h 1078"/>
                    <a:gd name="T26" fmla="*/ 1 w 1203"/>
                    <a:gd name="T27" fmla="*/ 1 h 1078"/>
                    <a:gd name="T28" fmla="*/ 1 w 1203"/>
                    <a:gd name="T29" fmla="*/ 1 h 1078"/>
                    <a:gd name="T30" fmla="*/ 0 w 1203"/>
                    <a:gd name="T31" fmla="*/ 1 h 1078"/>
                    <a:gd name="T32" fmla="*/ 0 w 1203"/>
                    <a:gd name="T33" fmla="*/ 1 h 1078"/>
                    <a:gd name="T34" fmla="*/ 0 w 1203"/>
                    <a:gd name="T35" fmla="*/ 1 h 1078"/>
                    <a:gd name="T36" fmla="*/ 0 w 1203"/>
                    <a:gd name="T37" fmla="*/ 1 h 1078"/>
                    <a:gd name="T38" fmla="*/ 0 w 1203"/>
                    <a:gd name="T39" fmla="*/ 1 h 107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03"/>
                    <a:gd name="T61" fmla="*/ 0 h 1078"/>
                    <a:gd name="T62" fmla="*/ 1203 w 1203"/>
                    <a:gd name="T63" fmla="*/ 1078 h 107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03" h="1078">
                      <a:moveTo>
                        <a:pt x="126" y="817"/>
                      </a:moveTo>
                      <a:lnTo>
                        <a:pt x="295" y="926"/>
                      </a:lnTo>
                      <a:lnTo>
                        <a:pt x="436" y="828"/>
                      </a:lnTo>
                      <a:lnTo>
                        <a:pt x="517" y="893"/>
                      </a:lnTo>
                      <a:lnTo>
                        <a:pt x="605" y="790"/>
                      </a:lnTo>
                      <a:lnTo>
                        <a:pt x="713" y="822"/>
                      </a:lnTo>
                      <a:lnTo>
                        <a:pt x="812" y="692"/>
                      </a:lnTo>
                      <a:lnTo>
                        <a:pt x="882" y="752"/>
                      </a:lnTo>
                      <a:lnTo>
                        <a:pt x="953" y="600"/>
                      </a:lnTo>
                      <a:lnTo>
                        <a:pt x="1034" y="588"/>
                      </a:lnTo>
                      <a:lnTo>
                        <a:pt x="1089" y="414"/>
                      </a:lnTo>
                      <a:lnTo>
                        <a:pt x="1100" y="0"/>
                      </a:lnTo>
                      <a:lnTo>
                        <a:pt x="1203" y="365"/>
                      </a:lnTo>
                      <a:lnTo>
                        <a:pt x="1115" y="735"/>
                      </a:lnTo>
                      <a:lnTo>
                        <a:pt x="898" y="904"/>
                      </a:lnTo>
                      <a:lnTo>
                        <a:pt x="457" y="1078"/>
                      </a:lnTo>
                      <a:lnTo>
                        <a:pt x="174" y="1057"/>
                      </a:lnTo>
                      <a:lnTo>
                        <a:pt x="0" y="981"/>
                      </a:lnTo>
                      <a:lnTo>
                        <a:pt x="126" y="817"/>
                      </a:lnTo>
                      <a:close/>
                    </a:path>
                  </a:pathLst>
                </a:custGeom>
                <a:solidFill>
                  <a:srgbClr val="A3A3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7" name="Freeform 214"/>
                <p:cNvSpPr>
                  <a:spLocks/>
                </p:cNvSpPr>
                <p:nvPr/>
              </p:nvSpPr>
              <p:spPr bwMode="auto">
                <a:xfrm>
                  <a:off x="1317" y="1654"/>
                  <a:ext cx="168" cy="97"/>
                </a:xfrm>
                <a:custGeom>
                  <a:avLst/>
                  <a:gdLst>
                    <a:gd name="T0" fmla="*/ 0 w 669"/>
                    <a:gd name="T1" fmla="*/ 0 h 387"/>
                    <a:gd name="T2" fmla="*/ 0 w 669"/>
                    <a:gd name="T3" fmla="*/ 1 h 387"/>
                    <a:gd name="T4" fmla="*/ 1 w 669"/>
                    <a:gd name="T5" fmla="*/ 0 h 387"/>
                    <a:gd name="T6" fmla="*/ 1 w 669"/>
                    <a:gd name="T7" fmla="*/ 0 h 387"/>
                    <a:gd name="T8" fmla="*/ 1 w 669"/>
                    <a:gd name="T9" fmla="*/ 0 h 387"/>
                    <a:gd name="T10" fmla="*/ 0 w 669"/>
                    <a:gd name="T11" fmla="*/ 0 h 387"/>
                    <a:gd name="T12" fmla="*/ 0 w 669"/>
                    <a:gd name="T13" fmla="*/ 0 h 387"/>
                    <a:gd name="T14" fmla="*/ 0 w 669"/>
                    <a:gd name="T15" fmla="*/ 0 h 387"/>
                    <a:gd name="T16" fmla="*/ 0 w 669"/>
                    <a:gd name="T17" fmla="*/ 0 h 38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69"/>
                    <a:gd name="T28" fmla="*/ 0 h 387"/>
                    <a:gd name="T29" fmla="*/ 669 w 669"/>
                    <a:gd name="T30" fmla="*/ 387 h 38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69" h="387">
                      <a:moveTo>
                        <a:pt x="0" y="311"/>
                      </a:moveTo>
                      <a:lnTo>
                        <a:pt x="147" y="387"/>
                      </a:lnTo>
                      <a:lnTo>
                        <a:pt x="369" y="190"/>
                      </a:lnTo>
                      <a:lnTo>
                        <a:pt x="669" y="114"/>
                      </a:lnTo>
                      <a:lnTo>
                        <a:pt x="652" y="0"/>
                      </a:lnTo>
                      <a:lnTo>
                        <a:pt x="321" y="60"/>
                      </a:lnTo>
                      <a:lnTo>
                        <a:pt x="136" y="180"/>
                      </a:lnTo>
                      <a:lnTo>
                        <a:pt x="0" y="311"/>
                      </a:lnTo>
                      <a:close/>
                    </a:path>
                  </a:pathLst>
                </a:custGeom>
                <a:solidFill>
                  <a:srgbClr val="A3A3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8" name="Freeform 215"/>
                <p:cNvSpPr>
                  <a:spLocks/>
                </p:cNvSpPr>
                <p:nvPr/>
              </p:nvSpPr>
              <p:spPr bwMode="auto">
                <a:xfrm>
                  <a:off x="1361" y="1681"/>
                  <a:ext cx="267" cy="214"/>
                </a:xfrm>
                <a:custGeom>
                  <a:avLst/>
                  <a:gdLst>
                    <a:gd name="T0" fmla="*/ 0 w 1066"/>
                    <a:gd name="T1" fmla="*/ 1 h 855"/>
                    <a:gd name="T2" fmla="*/ 0 w 1066"/>
                    <a:gd name="T3" fmla="*/ 1 h 855"/>
                    <a:gd name="T4" fmla="*/ 0 w 1066"/>
                    <a:gd name="T5" fmla="*/ 1 h 855"/>
                    <a:gd name="T6" fmla="*/ 0 w 1066"/>
                    <a:gd name="T7" fmla="*/ 1 h 855"/>
                    <a:gd name="T8" fmla="*/ 1 w 1066"/>
                    <a:gd name="T9" fmla="*/ 1 h 855"/>
                    <a:gd name="T10" fmla="*/ 1 w 1066"/>
                    <a:gd name="T11" fmla="*/ 1 h 855"/>
                    <a:gd name="T12" fmla="*/ 1 w 1066"/>
                    <a:gd name="T13" fmla="*/ 1 h 855"/>
                    <a:gd name="T14" fmla="*/ 1 w 1066"/>
                    <a:gd name="T15" fmla="*/ 1 h 855"/>
                    <a:gd name="T16" fmla="*/ 1 w 1066"/>
                    <a:gd name="T17" fmla="*/ 1 h 855"/>
                    <a:gd name="T18" fmla="*/ 1 w 1066"/>
                    <a:gd name="T19" fmla="*/ 1 h 855"/>
                    <a:gd name="T20" fmla="*/ 1 w 1066"/>
                    <a:gd name="T21" fmla="*/ 1 h 855"/>
                    <a:gd name="T22" fmla="*/ 1 w 1066"/>
                    <a:gd name="T23" fmla="*/ 0 h 855"/>
                    <a:gd name="T24" fmla="*/ 1 w 1066"/>
                    <a:gd name="T25" fmla="*/ 0 h 855"/>
                    <a:gd name="T26" fmla="*/ 1 w 1066"/>
                    <a:gd name="T27" fmla="*/ 0 h 855"/>
                    <a:gd name="T28" fmla="*/ 1 w 1066"/>
                    <a:gd name="T29" fmla="*/ 0 h 855"/>
                    <a:gd name="T30" fmla="*/ 1 w 1066"/>
                    <a:gd name="T31" fmla="*/ 0 h 855"/>
                    <a:gd name="T32" fmla="*/ 1 w 1066"/>
                    <a:gd name="T33" fmla="*/ 1 h 855"/>
                    <a:gd name="T34" fmla="*/ 0 w 1066"/>
                    <a:gd name="T35" fmla="*/ 1 h 855"/>
                    <a:gd name="T36" fmla="*/ 0 w 1066"/>
                    <a:gd name="T37" fmla="*/ 1 h 855"/>
                    <a:gd name="T38" fmla="*/ 0 w 1066"/>
                    <a:gd name="T39" fmla="*/ 1 h 85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066"/>
                    <a:gd name="T61" fmla="*/ 0 h 855"/>
                    <a:gd name="T62" fmla="*/ 1066 w 1066"/>
                    <a:gd name="T63" fmla="*/ 855 h 85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066" h="855">
                      <a:moveTo>
                        <a:pt x="0" y="828"/>
                      </a:moveTo>
                      <a:lnTo>
                        <a:pt x="76" y="707"/>
                      </a:lnTo>
                      <a:lnTo>
                        <a:pt x="185" y="757"/>
                      </a:lnTo>
                      <a:lnTo>
                        <a:pt x="245" y="626"/>
                      </a:lnTo>
                      <a:lnTo>
                        <a:pt x="381" y="659"/>
                      </a:lnTo>
                      <a:lnTo>
                        <a:pt x="402" y="550"/>
                      </a:lnTo>
                      <a:lnTo>
                        <a:pt x="543" y="588"/>
                      </a:lnTo>
                      <a:lnTo>
                        <a:pt x="588" y="469"/>
                      </a:lnTo>
                      <a:lnTo>
                        <a:pt x="695" y="485"/>
                      </a:lnTo>
                      <a:lnTo>
                        <a:pt x="707" y="371"/>
                      </a:lnTo>
                      <a:lnTo>
                        <a:pt x="831" y="371"/>
                      </a:lnTo>
                      <a:lnTo>
                        <a:pt x="843" y="245"/>
                      </a:lnTo>
                      <a:lnTo>
                        <a:pt x="941" y="196"/>
                      </a:lnTo>
                      <a:lnTo>
                        <a:pt x="902" y="88"/>
                      </a:lnTo>
                      <a:lnTo>
                        <a:pt x="1000" y="0"/>
                      </a:lnTo>
                      <a:lnTo>
                        <a:pt x="1066" y="179"/>
                      </a:lnTo>
                      <a:lnTo>
                        <a:pt x="772" y="610"/>
                      </a:lnTo>
                      <a:lnTo>
                        <a:pt x="250" y="855"/>
                      </a:lnTo>
                      <a:lnTo>
                        <a:pt x="0" y="828"/>
                      </a:lnTo>
                      <a:close/>
                    </a:path>
                  </a:pathLst>
                </a:custGeom>
                <a:solidFill>
                  <a:srgbClr val="A3A3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9" name="Freeform 216"/>
                <p:cNvSpPr>
                  <a:spLocks/>
                </p:cNvSpPr>
                <p:nvPr/>
              </p:nvSpPr>
              <p:spPr bwMode="auto">
                <a:xfrm>
                  <a:off x="1365" y="1663"/>
                  <a:ext cx="410" cy="240"/>
                </a:xfrm>
                <a:custGeom>
                  <a:avLst/>
                  <a:gdLst>
                    <a:gd name="T0" fmla="*/ 0 w 1642"/>
                    <a:gd name="T1" fmla="*/ 1 h 957"/>
                    <a:gd name="T2" fmla="*/ 0 w 1642"/>
                    <a:gd name="T3" fmla="*/ 1 h 957"/>
                    <a:gd name="T4" fmla="*/ 0 w 1642"/>
                    <a:gd name="T5" fmla="*/ 1 h 957"/>
                    <a:gd name="T6" fmla="*/ 0 w 1642"/>
                    <a:gd name="T7" fmla="*/ 1 h 957"/>
                    <a:gd name="T8" fmla="*/ 0 w 1642"/>
                    <a:gd name="T9" fmla="*/ 1 h 957"/>
                    <a:gd name="T10" fmla="*/ 0 w 1642"/>
                    <a:gd name="T11" fmla="*/ 1 h 957"/>
                    <a:gd name="T12" fmla="*/ 0 w 1642"/>
                    <a:gd name="T13" fmla="*/ 1 h 957"/>
                    <a:gd name="T14" fmla="*/ 1 w 1642"/>
                    <a:gd name="T15" fmla="*/ 1 h 957"/>
                    <a:gd name="T16" fmla="*/ 1 w 1642"/>
                    <a:gd name="T17" fmla="*/ 1 h 957"/>
                    <a:gd name="T18" fmla="*/ 1 w 1642"/>
                    <a:gd name="T19" fmla="*/ 1 h 957"/>
                    <a:gd name="T20" fmla="*/ 1 w 1642"/>
                    <a:gd name="T21" fmla="*/ 1 h 957"/>
                    <a:gd name="T22" fmla="*/ 1 w 1642"/>
                    <a:gd name="T23" fmla="*/ 1 h 957"/>
                    <a:gd name="T24" fmla="*/ 1 w 1642"/>
                    <a:gd name="T25" fmla="*/ 1 h 957"/>
                    <a:gd name="T26" fmla="*/ 1 w 1642"/>
                    <a:gd name="T27" fmla="*/ 1 h 957"/>
                    <a:gd name="T28" fmla="*/ 1 w 1642"/>
                    <a:gd name="T29" fmla="*/ 1 h 957"/>
                    <a:gd name="T30" fmla="*/ 1 w 1642"/>
                    <a:gd name="T31" fmla="*/ 1 h 957"/>
                    <a:gd name="T32" fmla="*/ 1 w 1642"/>
                    <a:gd name="T33" fmla="*/ 1 h 957"/>
                    <a:gd name="T34" fmla="*/ 1 w 1642"/>
                    <a:gd name="T35" fmla="*/ 1 h 957"/>
                    <a:gd name="T36" fmla="*/ 1 w 1642"/>
                    <a:gd name="T37" fmla="*/ 1 h 957"/>
                    <a:gd name="T38" fmla="*/ 1 w 1642"/>
                    <a:gd name="T39" fmla="*/ 0 h 957"/>
                    <a:gd name="T40" fmla="*/ 1 w 1642"/>
                    <a:gd name="T41" fmla="*/ 0 h 957"/>
                    <a:gd name="T42" fmla="*/ 1 w 1642"/>
                    <a:gd name="T43" fmla="*/ 0 h 957"/>
                    <a:gd name="T44" fmla="*/ 1 w 1642"/>
                    <a:gd name="T45" fmla="*/ 0 h 957"/>
                    <a:gd name="T46" fmla="*/ 1 w 1642"/>
                    <a:gd name="T47" fmla="*/ 0 h 957"/>
                    <a:gd name="T48" fmla="*/ 1 w 1642"/>
                    <a:gd name="T49" fmla="*/ 0 h 957"/>
                    <a:gd name="T50" fmla="*/ 1 w 1642"/>
                    <a:gd name="T51" fmla="*/ 0 h 957"/>
                    <a:gd name="T52" fmla="*/ 1 w 1642"/>
                    <a:gd name="T53" fmla="*/ 0 h 957"/>
                    <a:gd name="T54" fmla="*/ 1 w 1642"/>
                    <a:gd name="T55" fmla="*/ 0 h 957"/>
                    <a:gd name="T56" fmla="*/ 1 w 1642"/>
                    <a:gd name="T57" fmla="*/ 0 h 957"/>
                    <a:gd name="T58" fmla="*/ 1 w 1642"/>
                    <a:gd name="T59" fmla="*/ 0 h 957"/>
                    <a:gd name="T60" fmla="*/ 1 w 1642"/>
                    <a:gd name="T61" fmla="*/ 0 h 957"/>
                    <a:gd name="T62" fmla="*/ 1 w 1642"/>
                    <a:gd name="T63" fmla="*/ 0 h 957"/>
                    <a:gd name="T64" fmla="*/ 1 w 1642"/>
                    <a:gd name="T65" fmla="*/ 0 h 957"/>
                    <a:gd name="T66" fmla="*/ 1 w 1642"/>
                    <a:gd name="T67" fmla="*/ 0 h 957"/>
                    <a:gd name="T68" fmla="*/ 1 w 1642"/>
                    <a:gd name="T69" fmla="*/ 1 h 957"/>
                    <a:gd name="T70" fmla="*/ 1 w 1642"/>
                    <a:gd name="T71" fmla="*/ 1 h 957"/>
                    <a:gd name="T72" fmla="*/ 1 w 1642"/>
                    <a:gd name="T73" fmla="*/ 1 h 957"/>
                    <a:gd name="T74" fmla="*/ 1 w 1642"/>
                    <a:gd name="T75" fmla="*/ 1 h 957"/>
                    <a:gd name="T76" fmla="*/ 1 w 1642"/>
                    <a:gd name="T77" fmla="*/ 1 h 957"/>
                    <a:gd name="T78" fmla="*/ 0 w 1642"/>
                    <a:gd name="T79" fmla="*/ 1 h 957"/>
                    <a:gd name="T80" fmla="*/ 0 w 1642"/>
                    <a:gd name="T81" fmla="*/ 1 h 957"/>
                    <a:gd name="T82" fmla="*/ 0 w 1642"/>
                    <a:gd name="T83" fmla="*/ 1 h 957"/>
                    <a:gd name="T84" fmla="*/ 0 w 1642"/>
                    <a:gd name="T85" fmla="*/ 1 h 957"/>
                    <a:gd name="T86" fmla="*/ 0 w 1642"/>
                    <a:gd name="T87" fmla="*/ 1 h 957"/>
                    <a:gd name="T88" fmla="*/ 0 w 1642"/>
                    <a:gd name="T89" fmla="*/ 1 h 957"/>
                    <a:gd name="T90" fmla="*/ 0 w 1642"/>
                    <a:gd name="T91" fmla="*/ 1 h 957"/>
                    <a:gd name="T92" fmla="*/ 0 w 1642"/>
                    <a:gd name="T93" fmla="*/ 1 h 957"/>
                    <a:gd name="T94" fmla="*/ 0 w 1642"/>
                    <a:gd name="T95" fmla="*/ 1 h 957"/>
                    <a:gd name="T96" fmla="*/ 0 w 1642"/>
                    <a:gd name="T97" fmla="*/ 1 h 957"/>
                    <a:gd name="T98" fmla="*/ 0 w 1642"/>
                    <a:gd name="T99" fmla="*/ 1 h 95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642"/>
                    <a:gd name="T151" fmla="*/ 0 h 957"/>
                    <a:gd name="T152" fmla="*/ 1642 w 1642"/>
                    <a:gd name="T153" fmla="*/ 957 h 95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642" h="957">
                      <a:moveTo>
                        <a:pt x="0" y="914"/>
                      </a:moveTo>
                      <a:lnTo>
                        <a:pt x="8" y="918"/>
                      </a:lnTo>
                      <a:lnTo>
                        <a:pt x="18" y="922"/>
                      </a:lnTo>
                      <a:lnTo>
                        <a:pt x="32" y="927"/>
                      </a:lnTo>
                      <a:lnTo>
                        <a:pt x="48" y="932"/>
                      </a:lnTo>
                      <a:lnTo>
                        <a:pt x="68" y="937"/>
                      </a:lnTo>
                      <a:lnTo>
                        <a:pt x="91" y="943"/>
                      </a:lnTo>
                      <a:lnTo>
                        <a:pt x="117" y="949"/>
                      </a:lnTo>
                      <a:lnTo>
                        <a:pt x="145" y="952"/>
                      </a:lnTo>
                      <a:lnTo>
                        <a:pt x="174" y="956"/>
                      </a:lnTo>
                      <a:lnTo>
                        <a:pt x="237" y="957"/>
                      </a:lnTo>
                      <a:lnTo>
                        <a:pt x="305" y="950"/>
                      </a:lnTo>
                      <a:lnTo>
                        <a:pt x="340" y="942"/>
                      </a:lnTo>
                      <a:lnTo>
                        <a:pt x="358" y="937"/>
                      </a:lnTo>
                      <a:lnTo>
                        <a:pt x="376" y="932"/>
                      </a:lnTo>
                      <a:lnTo>
                        <a:pt x="394" y="926"/>
                      </a:lnTo>
                      <a:lnTo>
                        <a:pt x="411" y="919"/>
                      </a:lnTo>
                      <a:lnTo>
                        <a:pt x="430" y="912"/>
                      </a:lnTo>
                      <a:lnTo>
                        <a:pt x="448" y="905"/>
                      </a:lnTo>
                      <a:lnTo>
                        <a:pt x="467" y="898"/>
                      </a:lnTo>
                      <a:lnTo>
                        <a:pt x="486" y="891"/>
                      </a:lnTo>
                      <a:lnTo>
                        <a:pt x="505" y="884"/>
                      </a:lnTo>
                      <a:lnTo>
                        <a:pt x="524" y="876"/>
                      </a:lnTo>
                      <a:lnTo>
                        <a:pt x="543" y="869"/>
                      </a:lnTo>
                      <a:lnTo>
                        <a:pt x="562" y="861"/>
                      </a:lnTo>
                      <a:lnTo>
                        <a:pt x="581" y="853"/>
                      </a:lnTo>
                      <a:lnTo>
                        <a:pt x="601" y="846"/>
                      </a:lnTo>
                      <a:lnTo>
                        <a:pt x="620" y="838"/>
                      </a:lnTo>
                      <a:lnTo>
                        <a:pt x="639" y="830"/>
                      </a:lnTo>
                      <a:lnTo>
                        <a:pt x="656" y="823"/>
                      </a:lnTo>
                      <a:lnTo>
                        <a:pt x="674" y="814"/>
                      </a:lnTo>
                      <a:lnTo>
                        <a:pt x="693" y="806"/>
                      </a:lnTo>
                      <a:lnTo>
                        <a:pt x="710" y="799"/>
                      </a:lnTo>
                      <a:lnTo>
                        <a:pt x="727" y="790"/>
                      </a:lnTo>
                      <a:lnTo>
                        <a:pt x="744" y="782"/>
                      </a:lnTo>
                      <a:lnTo>
                        <a:pt x="760" y="773"/>
                      </a:lnTo>
                      <a:lnTo>
                        <a:pt x="777" y="766"/>
                      </a:lnTo>
                      <a:lnTo>
                        <a:pt x="792" y="757"/>
                      </a:lnTo>
                      <a:lnTo>
                        <a:pt x="807" y="749"/>
                      </a:lnTo>
                      <a:lnTo>
                        <a:pt x="821" y="742"/>
                      </a:lnTo>
                      <a:lnTo>
                        <a:pt x="835" y="733"/>
                      </a:lnTo>
                      <a:lnTo>
                        <a:pt x="848" y="725"/>
                      </a:lnTo>
                      <a:lnTo>
                        <a:pt x="861" y="717"/>
                      </a:lnTo>
                      <a:lnTo>
                        <a:pt x="872" y="709"/>
                      </a:lnTo>
                      <a:lnTo>
                        <a:pt x="884" y="701"/>
                      </a:lnTo>
                      <a:lnTo>
                        <a:pt x="903" y="686"/>
                      </a:lnTo>
                      <a:lnTo>
                        <a:pt x="920" y="669"/>
                      </a:lnTo>
                      <a:lnTo>
                        <a:pt x="937" y="650"/>
                      </a:lnTo>
                      <a:lnTo>
                        <a:pt x="953" y="630"/>
                      </a:lnTo>
                      <a:lnTo>
                        <a:pt x="969" y="608"/>
                      </a:lnTo>
                      <a:lnTo>
                        <a:pt x="984" y="585"/>
                      </a:lnTo>
                      <a:lnTo>
                        <a:pt x="998" y="563"/>
                      </a:lnTo>
                      <a:lnTo>
                        <a:pt x="1012" y="540"/>
                      </a:lnTo>
                      <a:lnTo>
                        <a:pt x="1025" y="517"/>
                      </a:lnTo>
                      <a:lnTo>
                        <a:pt x="1036" y="496"/>
                      </a:lnTo>
                      <a:lnTo>
                        <a:pt x="1046" y="476"/>
                      </a:lnTo>
                      <a:lnTo>
                        <a:pt x="1054" y="457"/>
                      </a:lnTo>
                      <a:lnTo>
                        <a:pt x="1061" y="442"/>
                      </a:lnTo>
                      <a:lnTo>
                        <a:pt x="1073" y="419"/>
                      </a:lnTo>
                      <a:lnTo>
                        <a:pt x="1075" y="410"/>
                      </a:lnTo>
                      <a:lnTo>
                        <a:pt x="1079" y="413"/>
                      </a:lnTo>
                      <a:lnTo>
                        <a:pt x="1091" y="416"/>
                      </a:lnTo>
                      <a:lnTo>
                        <a:pt x="1110" y="423"/>
                      </a:lnTo>
                      <a:lnTo>
                        <a:pt x="1138" y="430"/>
                      </a:lnTo>
                      <a:lnTo>
                        <a:pt x="1173" y="434"/>
                      </a:lnTo>
                      <a:lnTo>
                        <a:pt x="1219" y="437"/>
                      </a:lnTo>
                      <a:lnTo>
                        <a:pt x="1273" y="433"/>
                      </a:lnTo>
                      <a:lnTo>
                        <a:pt x="1338" y="424"/>
                      </a:lnTo>
                      <a:lnTo>
                        <a:pt x="1373" y="416"/>
                      </a:lnTo>
                      <a:lnTo>
                        <a:pt x="1389" y="411"/>
                      </a:lnTo>
                      <a:lnTo>
                        <a:pt x="1404" y="405"/>
                      </a:lnTo>
                      <a:lnTo>
                        <a:pt x="1421" y="399"/>
                      </a:lnTo>
                      <a:lnTo>
                        <a:pt x="1435" y="392"/>
                      </a:lnTo>
                      <a:lnTo>
                        <a:pt x="1450" y="385"/>
                      </a:lnTo>
                      <a:lnTo>
                        <a:pt x="1464" y="377"/>
                      </a:lnTo>
                      <a:lnTo>
                        <a:pt x="1478" y="368"/>
                      </a:lnTo>
                      <a:lnTo>
                        <a:pt x="1491" y="359"/>
                      </a:lnTo>
                      <a:lnTo>
                        <a:pt x="1503" y="350"/>
                      </a:lnTo>
                      <a:lnTo>
                        <a:pt x="1516" y="342"/>
                      </a:lnTo>
                      <a:lnTo>
                        <a:pt x="1539" y="323"/>
                      </a:lnTo>
                      <a:lnTo>
                        <a:pt x="1559" y="305"/>
                      </a:lnTo>
                      <a:lnTo>
                        <a:pt x="1578" y="286"/>
                      </a:lnTo>
                      <a:lnTo>
                        <a:pt x="1595" y="269"/>
                      </a:lnTo>
                      <a:lnTo>
                        <a:pt x="1609" y="253"/>
                      </a:lnTo>
                      <a:lnTo>
                        <a:pt x="1620" y="239"/>
                      </a:lnTo>
                      <a:lnTo>
                        <a:pt x="1637" y="217"/>
                      </a:lnTo>
                      <a:lnTo>
                        <a:pt x="1642" y="210"/>
                      </a:lnTo>
                      <a:lnTo>
                        <a:pt x="1626" y="223"/>
                      </a:lnTo>
                      <a:lnTo>
                        <a:pt x="1607" y="239"/>
                      </a:lnTo>
                      <a:lnTo>
                        <a:pt x="1596" y="246"/>
                      </a:lnTo>
                      <a:lnTo>
                        <a:pt x="1588" y="251"/>
                      </a:lnTo>
                      <a:lnTo>
                        <a:pt x="1581" y="255"/>
                      </a:lnTo>
                      <a:lnTo>
                        <a:pt x="1573" y="259"/>
                      </a:lnTo>
                      <a:lnTo>
                        <a:pt x="1564" y="264"/>
                      </a:lnTo>
                      <a:lnTo>
                        <a:pt x="1545" y="272"/>
                      </a:lnTo>
                      <a:lnTo>
                        <a:pt x="1524" y="279"/>
                      </a:lnTo>
                      <a:lnTo>
                        <a:pt x="1501" y="287"/>
                      </a:lnTo>
                      <a:lnTo>
                        <a:pt x="1475" y="292"/>
                      </a:lnTo>
                      <a:lnTo>
                        <a:pt x="1447" y="297"/>
                      </a:lnTo>
                      <a:lnTo>
                        <a:pt x="1385" y="301"/>
                      </a:lnTo>
                      <a:lnTo>
                        <a:pt x="1197" y="295"/>
                      </a:lnTo>
                      <a:lnTo>
                        <a:pt x="1145" y="288"/>
                      </a:lnTo>
                      <a:lnTo>
                        <a:pt x="1149" y="227"/>
                      </a:lnTo>
                      <a:lnTo>
                        <a:pt x="1144" y="198"/>
                      </a:lnTo>
                      <a:lnTo>
                        <a:pt x="1130" y="165"/>
                      </a:lnTo>
                      <a:lnTo>
                        <a:pt x="1121" y="147"/>
                      </a:lnTo>
                      <a:lnTo>
                        <a:pt x="1110" y="129"/>
                      </a:lnTo>
                      <a:lnTo>
                        <a:pt x="1094" y="112"/>
                      </a:lnTo>
                      <a:lnTo>
                        <a:pt x="1077" y="93"/>
                      </a:lnTo>
                      <a:lnTo>
                        <a:pt x="1058" y="76"/>
                      </a:lnTo>
                      <a:lnTo>
                        <a:pt x="1039" y="61"/>
                      </a:lnTo>
                      <a:lnTo>
                        <a:pt x="1030" y="55"/>
                      </a:lnTo>
                      <a:lnTo>
                        <a:pt x="1020" y="48"/>
                      </a:lnTo>
                      <a:lnTo>
                        <a:pt x="1011" y="43"/>
                      </a:lnTo>
                      <a:lnTo>
                        <a:pt x="1002" y="37"/>
                      </a:lnTo>
                      <a:lnTo>
                        <a:pt x="993" y="33"/>
                      </a:lnTo>
                      <a:lnTo>
                        <a:pt x="984" y="28"/>
                      </a:lnTo>
                      <a:lnTo>
                        <a:pt x="967" y="20"/>
                      </a:lnTo>
                      <a:lnTo>
                        <a:pt x="951" y="14"/>
                      </a:lnTo>
                      <a:lnTo>
                        <a:pt x="936" y="10"/>
                      </a:lnTo>
                      <a:lnTo>
                        <a:pt x="910" y="4"/>
                      </a:lnTo>
                      <a:lnTo>
                        <a:pt x="890" y="0"/>
                      </a:lnTo>
                      <a:lnTo>
                        <a:pt x="872" y="0"/>
                      </a:lnTo>
                      <a:lnTo>
                        <a:pt x="887" y="5"/>
                      </a:lnTo>
                      <a:lnTo>
                        <a:pt x="903" y="14"/>
                      </a:lnTo>
                      <a:lnTo>
                        <a:pt x="912" y="19"/>
                      </a:lnTo>
                      <a:lnTo>
                        <a:pt x="922" y="27"/>
                      </a:lnTo>
                      <a:lnTo>
                        <a:pt x="940" y="44"/>
                      </a:lnTo>
                      <a:lnTo>
                        <a:pt x="957" y="69"/>
                      </a:lnTo>
                      <a:lnTo>
                        <a:pt x="980" y="138"/>
                      </a:lnTo>
                      <a:lnTo>
                        <a:pt x="979" y="185"/>
                      </a:lnTo>
                      <a:lnTo>
                        <a:pt x="975" y="212"/>
                      </a:lnTo>
                      <a:lnTo>
                        <a:pt x="967" y="240"/>
                      </a:lnTo>
                      <a:lnTo>
                        <a:pt x="959" y="269"/>
                      </a:lnTo>
                      <a:lnTo>
                        <a:pt x="947" y="300"/>
                      </a:lnTo>
                      <a:lnTo>
                        <a:pt x="940" y="315"/>
                      </a:lnTo>
                      <a:lnTo>
                        <a:pt x="933" y="331"/>
                      </a:lnTo>
                      <a:lnTo>
                        <a:pt x="924" y="347"/>
                      </a:lnTo>
                      <a:lnTo>
                        <a:pt x="917" y="363"/>
                      </a:lnTo>
                      <a:lnTo>
                        <a:pt x="908" y="380"/>
                      </a:lnTo>
                      <a:lnTo>
                        <a:pt x="899" y="395"/>
                      </a:lnTo>
                      <a:lnTo>
                        <a:pt x="889" y="411"/>
                      </a:lnTo>
                      <a:lnTo>
                        <a:pt x="879" y="428"/>
                      </a:lnTo>
                      <a:lnTo>
                        <a:pt x="867" y="444"/>
                      </a:lnTo>
                      <a:lnTo>
                        <a:pt x="856" y="460"/>
                      </a:lnTo>
                      <a:lnTo>
                        <a:pt x="844" y="476"/>
                      </a:lnTo>
                      <a:lnTo>
                        <a:pt x="833" y="493"/>
                      </a:lnTo>
                      <a:lnTo>
                        <a:pt x="820" y="508"/>
                      </a:lnTo>
                      <a:lnTo>
                        <a:pt x="807" y="523"/>
                      </a:lnTo>
                      <a:lnTo>
                        <a:pt x="794" y="538"/>
                      </a:lnTo>
                      <a:lnTo>
                        <a:pt x="781" y="554"/>
                      </a:lnTo>
                      <a:lnTo>
                        <a:pt x="767" y="569"/>
                      </a:lnTo>
                      <a:lnTo>
                        <a:pt x="752" y="583"/>
                      </a:lnTo>
                      <a:lnTo>
                        <a:pt x="738" y="597"/>
                      </a:lnTo>
                      <a:lnTo>
                        <a:pt x="722" y="611"/>
                      </a:lnTo>
                      <a:lnTo>
                        <a:pt x="706" y="623"/>
                      </a:lnTo>
                      <a:lnTo>
                        <a:pt x="697" y="631"/>
                      </a:lnTo>
                      <a:lnTo>
                        <a:pt x="687" y="637"/>
                      </a:lnTo>
                      <a:lnTo>
                        <a:pt x="678" y="644"/>
                      </a:lnTo>
                      <a:lnTo>
                        <a:pt x="667" y="650"/>
                      </a:lnTo>
                      <a:lnTo>
                        <a:pt x="656" y="658"/>
                      </a:lnTo>
                      <a:lnTo>
                        <a:pt x="645" y="664"/>
                      </a:lnTo>
                      <a:lnTo>
                        <a:pt x="634" y="672"/>
                      </a:lnTo>
                      <a:lnTo>
                        <a:pt x="621" y="678"/>
                      </a:lnTo>
                      <a:lnTo>
                        <a:pt x="608" y="684"/>
                      </a:lnTo>
                      <a:lnTo>
                        <a:pt x="595" y="692"/>
                      </a:lnTo>
                      <a:lnTo>
                        <a:pt x="583" y="698"/>
                      </a:lnTo>
                      <a:lnTo>
                        <a:pt x="569" y="705"/>
                      </a:lnTo>
                      <a:lnTo>
                        <a:pt x="555" y="711"/>
                      </a:lnTo>
                      <a:lnTo>
                        <a:pt x="541" y="719"/>
                      </a:lnTo>
                      <a:lnTo>
                        <a:pt x="527" y="725"/>
                      </a:lnTo>
                      <a:lnTo>
                        <a:pt x="513" y="731"/>
                      </a:lnTo>
                      <a:lnTo>
                        <a:pt x="498" y="738"/>
                      </a:lnTo>
                      <a:lnTo>
                        <a:pt x="484" y="744"/>
                      </a:lnTo>
                      <a:lnTo>
                        <a:pt x="468" y="750"/>
                      </a:lnTo>
                      <a:lnTo>
                        <a:pt x="453" y="757"/>
                      </a:lnTo>
                      <a:lnTo>
                        <a:pt x="438" y="763"/>
                      </a:lnTo>
                      <a:lnTo>
                        <a:pt x="423" y="770"/>
                      </a:lnTo>
                      <a:lnTo>
                        <a:pt x="408" y="776"/>
                      </a:lnTo>
                      <a:lnTo>
                        <a:pt x="392" y="781"/>
                      </a:lnTo>
                      <a:lnTo>
                        <a:pt x="377" y="787"/>
                      </a:lnTo>
                      <a:lnTo>
                        <a:pt x="362" y="794"/>
                      </a:lnTo>
                      <a:lnTo>
                        <a:pt x="347" y="799"/>
                      </a:lnTo>
                      <a:lnTo>
                        <a:pt x="330" y="805"/>
                      </a:lnTo>
                      <a:lnTo>
                        <a:pt x="315" y="810"/>
                      </a:lnTo>
                      <a:lnTo>
                        <a:pt x="301" y="817"/>
                      </a:lnTo>
                      <a:lnTo>
                        <a:pt x="286" y="822"/>
                      </a:lnTo>
                      <a:lnTo>
                        <a:pt x="270" y="827"/>
                      </a:lnTo>
                      <a:lnTo>
                        <a:pt x="256" y="832"/>
                      </a:lnTo>
                      <a:lnTo>
                        <a:pt x="241" y="837"/>
                      </a:lnTo>
                      <a:lnTo>
                        <a:pt x="227" y="842"/>
                      </a:lnTo>
                      <a:lnTo>
                        <a:pt x="213" y="847"/>
                      </a:lnTo>
                      <a:lnTo>
                        <a:pt x="199" y="852"/>
                      </a:lnTo>
                      <a:lnTo>
                        <a:pt x="185" y="856"/>
                      </a:lnTo>
                      <a:lnTo>
                        <a:pt x="160" y="865"/>
                      </a:lnTo>
                      <a:lnTo>
                        <a:pt x="135" y="872"/>
                      </a:lnTo>
                      <a:lnTo>
                        <a:pt x="112" y="880"/>
                      </a:lnTo>
                      <a:lnTo>
                        <a:pt x="90" y="888"/>
                      </a:lnTo>
                      <a:lnTo>
                        <a:pt x="70" y="893"/>
                      </a:lnTo>
                      <a:lnTo>
                        <a:pt x="52" y="899"/>
                      </a:lnTo>
                      <a:lnTo>
                        <a:pt x="24" y="908"/>
                      </a:lnTo>
                      <a:lnTo>
                        <a:pt x="0" y="9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0" name="Freeform 217"/>
                <p:cNvSpPr>
                  <a:spLocks/>
                </p:cNvSpPr>
                <p:nvPr/>
              </p:nvSpPr>
              <p:spPr bwMode="auto">
                <a:xfrm>
                  <a:off x="1346" y="1544"/>
                  <a:ext cx="224" cy="267"/>
                </a:xfrm>
                <a:custGeom>
                  <a:avLst/>
                  <a:gdLst>
                    <a:gd name="T0" fmla="*/ 1 w 896"/>
                    <a:gd name="T1" fmla="*/ 0 h 1068"/>
                    <a:gd name="T2" fmla="*/ 1 w 896"/>
                    <a:gd name="T3" fmla="*/ 0 h 1068"/>
                    <a:gd name="T4" fmla="*/ 1 w 896"/>
                    <a:gd name="T5" fmla="*/ 0 h 1068"/>
                    <a:gd name="T6" fmla="*/ 1 w 896"/>
                    <a:gd name="T7" fmla="*/ 0 h 1068"/>
                    <a:gd name="T8" fmla="*/ 1 w 896"/>
                    <a:gd name="T9" fmla="*/ 1 h 1068"/>
                    <a:gd name="T10" fmla="*/ 1 w 896"/>
                    <a:gd name="T11" fmla="*/ 1 h 1068"/>
                    <a:gd name="T12" fmla="*/ 1 w 896"/>
                    <a:gd name="T13" fmla="*/ 1 h 1068"/>
                    <a:gd name="T14" fmla="*/ 1 w 896"/>
                    <a:gd name="T15" fmla="*/ 1 h 1068"/>
                    <a:gd name="T16" fmla="*/ 1 w 896"/>
                    <a:gd name="T17" fmla="*/ 1 h 1068"/>
                    <a:gd name="T18" fmla="*/ 1 w 896"/>
                    <a:gd name="T19" fmla="*/ 1 h 1068"/>
                    <a:gd name="T20" fmla="*/ 1 w 896"/>
                    <a:gd name="T21" fmla="*/ 1 h 1068"/>
                    <a:gd name="T22" fmla="*/ 1 w 896"/>
                    <a:gd name="T23" fmla="*/ 1 h 1068"/>
                    <a:gd name="T24" fmla="*/ 1 w 896"/>
                    <a:gd name="T25" fmla="*/ 1 h 1068"/>
                    <a:gd name="T26" fmla="*/ 1 w 896"/>
                    <a:gd name="T27" fmla="*/ 1 h 1068"/>
                    <a:gd name="T28" fmla="*/ 1 w 896"/>
                    <a:gd name="T29" fmla="*/ 1 h 1068"/>
                    <a:gd name="T30" fmla="*/ 1 w 896"/>
                    <a:gd name="T31" fmla="*/ 1 h 1068"/>
                    <a:gd name="T32" fmla="*/ 1 w 896"/>
                    <a:gd name="T33" fmla="*/ 1 h 1068"/>
                    <a:gd name="T34" fmla="*/ 1 w 896"/>
                    <a:gd name="T35" fmla="*/ 1 h 1068"/>
                    <a:gd name="T36" fmla="*/ 1 w 896"/>
                    <a:gd name="T37" fmla="*/ 1 h 1068"/>
                    <a:gd name="T38" fmla="*/ 1 w 896"/>
                    <a:gd name="T39" fmla="*/ 1 h 1068"/>
                    <a:gd name="T40" fmla="*/ 1 w 896"/>
                    <a:gd name="T41" fmla="*/ 1 h 1068"/>
                    <a:gd name="T42" fmla="*/ 1 w 896"/>
                    <a:gd name="T43" fmla="*/ 1 h 1068"/>
                    <a:gd name="T44" fmla="*/ 1 w 896"/>
                    <a:gd name="T45" fmla="*/ 1 h 1068"/>
                    <a:gd name="T46" fmla="*/ 1 w 896"/>
                    <a:gd name="T47" fmla="*/ 1 h 1068"/>
                    <a:gd name="T48" fmla="*/ 1 w 896"/>
                    <a:gd name="T49" fmla="*/ 1 h 1068"/>
                    <a:gd name="T50" fmla="*/ 0 w 896"/>
                    <a:gd name="T51" fmla="*/ 1 h 1068"/>
                    <a:gd name="T52" fmla="*/ 0 w 896"/>
                    <a:gd name="T53" fmla="*/ 1 h 1068"/>
                    <a:gd name="T54" fmla="*/ 0 w 896"/>
                    <a:gd name="T55" fmla="*/ 1 h 1068"/>
                    <a:gd name="T56" fmla="*/ 1 w 896"/>
                    <a:gd name="T57" fmla="*/ 1 h 1068"/>
                    <a:gd name="T58" fmla="*/ 1 w 896"/>
                    <a:gd name="T59" fmla="*/ 1 h 1068"/>
                    <a:gd name="T60" fmla="*/ 1 w 896"/>
                    <a:gd name="T61" fmla="*/ 1 h 1068"/>
                    <a:gd name="T62" fmla="*/ 1 w 896"/>
                    <a:gd name="T63" fmla="*/ 1 h 1068"/>
                    <a:gd name="T64" fmla="*/ 0 w 896"/>
                    <a:gd name="T65" fmla="*/ 1 h 1068"/>
                    <a:gd name="T66" fmla="*/ 0 w 896"/>
                    <a:gd name="T67" fmla="*/ 1 h 1068"/>
                    <a:gd name="T68" fmla="*/ 0 w 896"/>
                    <a:gd name="T69" fmla="*/ 1 h 1068"/>
                    <a:gd name="T70" fmla="*/ 0 w 896"/>
                    <a:gd name="T71" fmla="*/ 1 h 1068"/>
                    <a:gd name="T72" fmla="*/ 0 w 896"/>
                    <a:gd name="T73" fmla="*/ 1 h 1068"/>
                    <a:gd name="T74" fmla="*/ 0 w 896"/>
                    <a:gd name="T75" fmla="*/ 1 h 1068"/>
                    <a:gd name="T76" fmla="*/ 0 w 896"/>
                    <a:gd name="T77" fmla="*/ 1 h 1068"/>
                    <a:gd name="T78" fmla="*/ 0 w 896"/>
                    <a:gd name="T79" fmla="*/ 1 h 1068"/>
                    <a:gd name="T80" fmla="*/ 0 w 896"/>
                    <a:gd name="T81" fmla="*/ 1 h 1068"/>
                    <a:gd name="T82" fmla="*/ 0 w 896"/>
                    <a:gd name="T83" fmla="*/ 1 h 1068"/>
                    <a:gd name="T84" fmla="*/ 0 w 896"/>
                    <a:gd name="T85" fmla="*/ 1 h 1068"/>
                    <a:gd name="T86" fmla="*/ 0 w 896"/>
                    <a:gd name="T87" fmla="*/ 1 h 1068"/>
                    <a:gd name="T88" fmla="*/ 0 w 896"/>
                    <a:gd name="T89" fmla="*/ 1 h 1068"/>
                    <a:gd name="T90" fmla="*/ 0 w 896"/>
                    <a:gd name="T91" fmla="*/ 1 h 1068"/>
                    <a:gd name="T92" fmla="*/ 1 w 896"/>
                    <a:gd name="T93" fmla="*/ 1 h 1068"/>
                    <a:gd name="T94" fmla="*/ 1 w 896"/>
                    <a:gd name="T95" fmla="*/ 1 h 1068"/>
                    <a:gd name="T96" fmla="*/ 1 w 896"/>
                    <a:gd name="T97" fmla="*/ 1 h 1068"/>
                    <a:gd name="T98" fmla="*/ 1 w 896"/>
                    <a:gd name="T99" fmla="*/ 0 h 1068"/>
                    <a:gd name="T100" fmla="*/ 1 w 896"/>
                    <a:gd name="T101" fmla="*/ 0 h 1068"/>
                    <a:gd name="T102" fmla="*/ 1 w 896"/>
                    <a:gd name="T103" fmla="*/ 0 h 1068"/>
                    <a:gd name="T104" fmla="*/ 1 w 896"/>
                    <a:gd name="T105" fmla="*/ 0 h 1068"/>
                    <a:gd name="T106" fmla="*/ 1 w 896"/>
                    <a:gd name="T107" fmla="*/ 0 h 1068"/>
                    <a:gd name="T108" fmla="*/ 1 w 896"/>
                    <a:gd name="T109" fmla="*/ 0 h 1068"/>
                    <a:gd name="T110" fmla="*/ 1 w 896"/>
                    <a:gd name="T111" fmla="*/ 0 h 1068"/>
                    <a:gd name="T112" fmla="*/ 1 w 896"/>
                    <a:gd name="T113" fmla="*/ 0 h 1068"/>
                    <a:gd name="T114" fmla="*/ 1 w 896"/>
                    <a:gd name="T115" fmla="*/ 0 h 106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896"/>
                    <a:gd name="T175" fmla="*/ 0 h 1068"/>
                    <a:gd name="T176" fmla="*/ 896 w 896"/>
                    <a:gd name="T177" fmla="*/ 1068 h 106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896" h="1068">
                      <a:moveTo>
                        <a:pt x="857" y="0"/>
                      </a:moveTo>
                      <a:lnTo>
                        <a:pt x="830" y="23"/>
                      </a:lnTo>
                      <a:lnTo>
                        <a:pt x="803" y="51"/>
                      </a:lnTo>
                      <a:lnTo>
                        <a:pt x="787" y="68"/>
                      </a:lnTo>
                      <a:lnTo>
                        <a:pt x="770" y="87"/>
                      </a:lnTo>
                      <a:lnTo>
                        <a:pt x="754" y="107"/>
                      </a:lnTo>
                      <a:lnTo>
                        <a:pt x="736" y="130"/>
                      </a:lnTo>
                      <a:lnTo>
                        <a:pt x="720" y="153"/>
                      </a:lnTo>
                      <a:lnTo>
                        <a:pt x="704" y="180"/>
                      </a:lnTo>
                      <a:lnTo>
                        <a:pt x="689" y="205"/>
                      </a:lnTo>
                      <a:lnTo>
                        <a:pt x="677" y="233"/>
                      </a:lnTo>
                      <a:lnTo>
                        <a:pt x="656" y="291"/>
                      </a:lnTo>
                      <a:lnTo>
                        <a:pt x="642" y="347"/>
                      </a:lnTo>
                      <a:lnTo>
                        <a:pt x="631" y="398"/>
                      </a:lnTo>
                      <a:lnTo>
                        <a:pt x="616" y="483"/>
                      </a:lnTo>
                      <a:lnTo>
                        <a:pt x="616" y="502"/>
                      </a:lnTo>
                      <a:lnTo>
                        <a:pt x="616" y="520"/>
                      </a:lnTo>
                      <a:lnTo>
                        <a:pt x="622" y="554"/>
                      </a:lnTo>
                      <a:lnTo>
                        <a:pt x="628" y="571"/>
                      </a:lnTo>
                      <a:lnTo>
                        <a:pt x="636" y="586"/>
                      </a:lnTo>
                      <a:lnTo>
                        <a:pt x="646" y="602"/>
                      </a:lnTo>
                      <a:lnTo>
                        <a:pt x="659" y="618"/>
                      </a:lnTo>
                      <a:lnTo>
                        <a:pt x="673" y="630"/>
                      </a:lnTo>
                      <a:lnTo>
                        <a:pt x="680" y="635"/>
                      </a:lnTo>
                      <a:lnTo>
                        <a:pt x="688" y="641"/>
                      </a:lnTo>
                      <a:lnTo>
                        <a:pt x="702" y="646"/>
                      </a:lnTo>
                      <a:lnTo>
                        <a:pt x="717" y="649"/>
                      </a:lnTo>
                      <a:lnTo>
                        <a:pt x="745" y="648"/>
                      </a:lnTo>
                      <a:lnTo>
                        <a:pt x="772" y="639"/>
                      </a:lnTo>
                      <a:lnTo>
                        <a:pt x="783" y="633"/>
                      </a:lnTo>
                      <a:lnTo>
                        <a:pt x="795" y="627"/>
                      </a:lnTo>
                      <a:lnTo>
                        <a:pt x="805" y="620"/>
                      </a:lnTo>
                      <a:lnTo>
                        <a:pt x="812" y="614"/>
                      </a:lnTo>
                      <a:lnTo>
                        <a:pt x="829" y="600"/>
                      </a:lnTo>
                      <a:lnTo>
                        <a:pt x="896" y="625"/>
                      </a:lnTo>
                      <a:lnTo>
                        <a:pt x="892" y="647"/>
                      </a:lnTo>
                      <a:lnTo>
                        <a:pt x="882" y="672"/>
                      </a:lnTo>
                      <a:lnTo>
                        <a:pt x="876" y="689"/>
                      </a:lnTo>
                      <a:lnTo>
                        <a:pt x="866" y="705"/>
                      </a:lnTo>
                      <a:lnTo>
                        <a:pt x="854" y="724"/>
                      </a:lnTo>
                      <a:lnTo>
                        <a:pt x="840" y="745"/>
                      </a:lnTo>
                      <a:lnTo>
                        <a:pt x="823" y="765"/>
                      </a:lnTo>
                      <a:lnTo>
                        <a:pt x="801" y="787"/>
                      </a:lnTo>
                      <a:lnTo>
                        <a:pt x="777" y="809"/>
                      </a:lnTo>
                      <a:lnTo>
                        <a:pt x="749" y="832"/>
                      </a:lnTo>
                      <a:lnTo>
                        <a:pt x="741" y="839"/>
                      </a:lnTo>
                      <a:lnTo>
                        <a:pt x="732" y="844"/>
                      </a:lnTo>
                      <a:lnTo>
                        <a:pt x="725" y="850"/>
                      </a:lnTo>
                      <a:lnTo>
                        <a:pt x="716" y="855"/>
                      </a:lnTo>
                      <a:lnTo>
                        <a:pt x="707" y="861"/>
                      </a:lnTo>
                      <a:lnTo>
                        <a:pt x="698" y="867"/>
                      </a:lnTo>
                      <a:lnTo>
                        <a:pt x="689" y="873"/>
                      </a:lnTo>
                      <a:lnTo>
                        <a:pt x="679" y="878"/>
                      </a:lnTo>
                      <a:lnTo>
                        <a:pt x="669" y="884"/>
                      </a:lnTo>
                      <a:lnTo>
                        <a:pt x="659" y="889"/>
                      </a:lnTo>
                      <a:lnTo>
                        <a:pt x="649" y="896"/>
                      </a:lnTo>
                      <a:lnTo>
                        <a:pt x="640" y="901"/>
                      </a:lnTo>
                      <a:lnTo>
                        <a:pt x="628" y="906"/>
                      </a:lnTo>
                      <a:lnTo>
                        <a:pt x="618" y="911"/>
                      </a:lnTo>
                      <a:lnTo>
                        <a:pt x="608" y="917"/>
                      </a:lnTo>
                      <a:lnTo>
                        <a:pt x="598" y="921"/>
                      </a:lnTo>
                      <a:lnTo>
                        <a:pt x="588" y="926"/>
                      </a:lnTo>
                      <a:lnTo>
                        <a:pt x="577" y="931"/>
                      </a:lnTo>
                      <a:lnTo>
                        <a:pt x="566" y="936"/>
                      </a:lnTo>
                      <a:lnTo>
                        <a:pt x="556" y="941"/>
                      </a:lnTo>
                      <a:lnTo>
                        <a:pt x="546" y="947"/>
                      </a:lnTo>
                      <a:lnTo>
                        <a:pt x="534" y="950"/>
                      </a:lnTo>
                      <a:lnTo>
                        <a:pt x="524" y="955"/>
                      </a:lnTo>
                      <a:lnTo>
                        <a:pt x="514" y="959"/>
                      </a:lnTo>
                      <a:lnTo>
                        <a:pt x="492" y="968"/>
                      </a:lnTo>
                      <a:lnTo>
                        <a:pt x="472" y="977"/>
                      </a:lnTo>
                      <a:lnTo>
                        <a:pt x="452" y="985"/>
                      </a:lnTo>
                      <a:lnTo>
                        <a:pt x="431" y="992"/>
                      </a:lnTo>
                      <a:lnTo>
                        <a:pt x="411" y="1000"/>
                      </a:lnTo>
                      <a:lnTo>
                        <a:pt x="392" y="1006"/>
                      </a:lnTo>
                      <a:lnTo>
                        <a:pt x="373" y="1014"/>
                      </a:lnTo>
                      <a:lnTo>
                        <a:pt x="354" y="1019"/>
                      </a:lnTo>
                      <a:lnTo>
                        <a:pt x="336" y="1025"/>
                      </a:lnTo>
                      <a:lnTo>
                        <a:pt x="320" y="1030"/>
                      </a:lnTo>
                      <a:lnTo>
                        <a:pt x="303" y="1037"/>
                      </a:lnTo>
                      <a:lnTo>
                        <a:pt x="287" y="1041"/>
                      </a:lnTo>
                      <a:lnTo>
                        <a:pt x="259" y="1049"/>
                      </a:lnTo>
                      <a:lnTo>
                        <a:pt x="235" y="1057"/>
                      </a:lnTo>
                      <a:lnTo>
                        <a:pt x="214" y="1062"/>
                      </a:lnTo>
                      <a:lnTo>
                        <a:pt x="199" y="1066"/>
                      </a:lnTo>
                      <a:lnTo>
                        <a:pt x="186" y="1068"/>
                      </a:lnTo>
                      <a:lnTo>
                        <a:pt x="609" y="834"/>
                      </a:lnTo>
                      <a:lnTo>
                        <a:pt x="550" y="641"/>
                      </a:lnTo>
                      <a:lnTo>
                        <a:pt x="514" y="647"/>
                      </a:lnTo>
                      <a:lnTo>
                        <a:pt x="476" y="654"/>
                      </a:lnTo>
                      <a:lnTo>
                        <a:pt x="452" y="661"/>
                      </a:lnTo>
                      <a:lnTo>
                        <a:pt x="428" y="667"/>
                      </a:lnTo>
                      <a:lnTo>
                        <a:pt x="401" y="675"/>
                      </a:lnTo>
                      <a:lnTo>
                        <a:pt x="373" y="684"/>
                      </a:lnTo>
                      <a:lnTo>
                        <a:pt x="359" y="689"/>
                      </a:lnTo>
                      <a:lnTo>
                        <a:pt x="345" y="694"/>
                      </a:lnTo>
                      <a:lnTo>
                        <a:pt x="331" y="699"/>
                      </a:lnTo>
                      <a:lnTo>
                        <a:pt x="317" y="704"/>
                      </a:lnTo>
                      <a:lnTo>
                        <a:pt x="303" y="710"/>
                      </a:lnTo>
                      <a:lnTo>
                        <a:pt x="289" y="717"/>
                      </a:lnTo>
                      <a:lnTo>
                        <a:pt x="275" y="723"/>
                      </a:lnTo>
                      <a:lnTo>
                        <a:pt x="263" y="729"/>
                      </a:lnTo>
                      <a:lnTo>
                        <a:pt x="250" y="737"/>
                      </a:lnTo>
                      <a:lnTo>
                        <a:pt x="237" y="743"/>
                      </a:lnTo>
                      <a:lnTo>
                        <a:pt x="224" y="751"/>
                      </a:lnTo>
                      <a:lnTo>
                        <a:pt x="213" y="760"/>
                      </a:lnTo>
                      <a:lnTo>
                        <a:pt x="202" y="768"/>
                      </a:lnTo>
                      <a:lnTo>
                        <a:pt x="191" y="775"/>
                      </a:lnTo>
                      <a:lnTo>
                        <a:pt x="181" y="783"/>
                      </a:lnTo>
                      <a:lnTo>
                        <a:pt x="171" y="790"/>
                      </a:lnTo>
                      <a:lnTo>
                        <a:pt x="137" y="817"/>
                      </a:lnTo>
                      <a:lnTo>
                        <a:pt x="111" y="840"/>
                      </a:lnTo>
                      <a:lnTo>
                        <a:pt x="91" y="859"/>
                      </a:lnTo>
                      <a:lnTo>
                        <a:pt x="62" y="893"/>
                      </a:lnTo>
                      <a:lnTo>
                        <a:pt x="0" y="820"/>
                      </a:lnTo>
                      <a:lnTo>
                        <a:pt x="11" y="797"/>
                      </a:lnTo>
                      <a:lnTo>
                        <a:pt x="28" y="771"/>
                      </a:lnTo>
                      <a:lnTo>
                        <a:pt x="38" y="756"/>
                      </a:lnTo>
                      <a:lnTo>
                        <a:pt x="49" y="741"/>
                      </a:lnTo>
                      <a:lnTo>
                        <a:pt x="63" y="723"/>
                      </a:lnTo>
                      <a:lnTo>
                        <a:pt x="78" y="705"/>
                      </a:lnTo>
                      <a:lnTo>
                        <a:pt x="95" y="686"/>
                      </a:lnTo>
                      <a:lnTo>
                        <a:pt x="113" y="667"/>
                      </a:lnTo>
                      <a:lnTo>
                        <a:pt x="133" y="649"/>
                      </a:lnTo>
                      <a:lnTo>
                        <a:pt x="156" y="630"/>
                      </a:lnTo>
                      <a:lnTo>
                        <a:pt x="167" y="621"/>
                      </a:lnTo>
                      <a:lnTo>
                        <a:pt x="174" y="618"/>
                      </a:lnTo>
                      <a:lnTo>
                        <a:pt x="179" y="613"/>
                      </a:lnTo>
                      <a:lnTo>
                        <a:pt x="191" y="605"/>
                      </a:lnTo>
                      <a:lnTo>
                        <a:pt x="204" y="596"/>
                      </a:lnTo>
                      <a:lnTo>
                        <a:pt x="218" y="588"/>
                      </a:lnTo>
                      <a:lnTo>
                        <a:pt x="231" y="581"/>
                      </a:lnTo>
                      <a:lnTo>
                        <a:pt x="245" y="573"/>
                      </a:lnTo>
                      <a:lnTo>
                        <a:pt x="259" y="567"/>
                      </a:lnTo>
                      <a:lnTo>
                        <a:pt x="271" y="562"/>
                      </a:lnTo>
                      <a:lnTo>
                        <a:pt x="285" y="557"/>
                      </a:lnTo>
                      <a:lnTo>
                        <a:pt x="298" y="550"/>
                      </a:lnTo>
                      <a:lnTo>
                        <a:pt x="312" y="547"/>
                      </a:lnTo>
                      <a:lnTo>
                        <a:pt x="337" y="539"/>
                      </a:lnTo>
                      <a:lnTo>
                        <a:pt x="363" y="531"/>
                      </a:lnTo>
                      <a:lnTo>
                        <a:pt x="387" y="526"/>
                      </a:lnTo>
                      <a:lnTo>
                        <a:pt x="410" y="522"/>
                      </a:lnTo>
                      <a:lnTo>
                        <a:pt x="450" y="517"/>
                      </a:lnTo>
                      <a:lnTo>
                        <a:pt x="482" y="515"/>
                      </a:lnTo>
                      <a:lnTo>
                        <a:pt x="510" y="515"/>
                      </a:lnTo>
                      <a:lnTo>
                        <a:pt x="515" y="479"/>
                      </a:lnTo>
                      <a:lnTo>
                        <a:pt x="523" y="442"/>
                      </a:lnTo>
                      <a:lnTo>
                        <a:pt x="533" y="395"/>
                      </a:lnTo>
                      <a:lnTo>
                        <a:pt x="547" y="346"/>
                      </a:lnTo>
                      <a:lnTo>
                        <a:pt x="553" y="321"/>
                      </a:lnTo>
                      <a:lnTo>
                        <a:pt x="562" y="295"/>
                      </a:lnTo>
                      <a:lnTo>
                        <a:pt x="571" y="271"/>
                      </a:lnTo>
                      <a:lnTo>
                        <a:pt x="580" y="248"/>
                      </a:lnTo>
                      <a:lnTo>
                        <a:pt x="590" y="228"/>
                      </a:lnTo>
                      <a:lnTo>
                        <a:pt x="600" y="209"/>
                      </a:lnTo>
                      <a:lnTo>
                        <a:pt x="613" y="192"/>
                      </a:lnTo>
                      <a:lnTo>
                        <a:pt x="628" y="174"/>
                      </a:lnTo>
                      <a:lnTo>
                        <a:pt x="646" y="157"/>
                      </a:lnTo>
                      <a:lnTo>
                        <a:pt x="665" y="139"/>
                      </a:lnTo>
                      <a:lnTo>
                        <a:pt x="685" y="121"/>
                      </a:lnTo>
                      <a:lnTo>
                        <a:pt x="707" y="103"/>
                      </a:lnTo>
                      <a:lnTo>
                        <a:pt x="729" y="87"/>
                      </a:lnTo>
                      <a:lnTo>
                        <a:pt x="740" y="79"/>
                      </a:lnTo>
                      <a:lnTo>
                        <a:pt x="750" y="70"/>
                      </a:lnTo>
                      <a:lnTo>
                        <a:pt x="760" y="64"/>
                      </a:lnTo>
                      <a:lnTo>
                        <a:pt x="770" y="56"/>
                      </a:lnTo>
                      <a:lnTo>
                        <a:pt x="781" y="49"/>
                      </a:lnTo>
                      <a:lnTo>
                        <a:pt x="791" y="42"/>
                      </a:lnTo>
                      <a:lnTo>
                        <a:pt x="800" y="36"/>
                      </a:lnTo>
                      <a:lnTo>
                        <a:pt x="809" y="31"/>
                      </a:lnTo>
                      <a:lnTo>
                        <a:pt x="817" y="26"/>
                      </a:lnTo>
                      <a:lnTo>
                        <a:pt x="825" y="21"/>
                      </a:lnTo>
                      <a:lnTo>
                        <a:pt x="838" y="12"/>
                      </a:lnTo>
                      <a:lnTo>
                        <a:pt x="848" y="6"/>
                      </a:lnTo>
                      <a:lnTo>
                        <a:pt x="85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1" name="Freeform 218"/>
                <p:cNvSpPr>
                  <a:spLocks/>
                </p:cNvSpPr>
                <p:nvPr/>
              </p:nvSpPr>
              <p:spPr bwMode="auto">
                <a:xfrm>
                  <a:off x="1312" y="1620"/>
                  <a:ext cx="185" cy="85"/>
                </a:xfrm>
                <a:custGeom>
                  <a:avLst/>
                  <a:gdLst>
                    <a:gd name="T0" fmla="*/ 0 w 741"/>
                    <a:gd name="T1" fmla="*/ 0 h 343"/>
                    <a:gd name="T2" fmla="*/ 0 w 741"/>
                    <a:gd name="T3" fmla="*/ 0 h 343"/>
                    <a:gd name="T4" fmla="*/ 0 w 741"/>
                    <a:gd name="T5" fmla="*/ 0 h 343"/>
                    <a:gd name="T6" fmla="*/ 0 w 741"/>
                    <a:gd name="T7" fmla="*/ 0 h 343"/>
                    <a:gd name="T8" fmla="*/ 0 w 741"/>
                    <a:gd name="T9" fmla="*/ 0 h 343"/>
                    <a:gd name="T10" fmla="*/ 0 w 741"/>
                    <a:gd name="T11" fmla="*/ 0 h 343"/>
                    <a:gd name="T12" fmla="*/ 0 w 741"/>
                    <a:gd name="T13" fmla="*/ 0 h 343"/>
                    <a:gd name="T14" fmla="*/ 0 w 741"/>
                    <a:gd name="T15" fmla="*/ 0 h 343"/>
                    <a:gd name="T16" fmla="*/ 0 w 741"/>
                    <a:gd name="T17" fmla="*/ 0 h 343"/>
                    <a:gd name="T18" fmla="*/ 0 w 741"/>
                    <a:gd name="T19" fmla="*/ 0 h 343"/>
                    <a:gd name="T20" fmla="*/ 0 w 741"/>
                    <a:gd name="T21" fmla="*/ 0 h 343"/>
                    <a:gd name="T22" fmla="*/ 0 w 741"/>
                    <a:gd name="T23" fmla="*/ 0 h 343"/>
                    <a:gd name="T24" fmla="*/ 0 w 741"/>
                    <a:gd name="T25" fmla="*/ 0 h 343"/>
                    <a:gd name="T26" fmla="*/ 0 w 741"/>
                    <a:gd name="T27" fmla="*/ 0 h 343"/>
                    <a:gd name="T28" fmla="*/ 0 w 741"/>
                    <a:gd name="T29" fmla="*/ 0 h 343"/>
                    <a:gd name="T30" fmla="*/ 0 w 741"/>
                    <a:gd name="T31" fmla="*/ 0 h 343"/>
                    <a:gd name="T32" fmla="*/ 0 w 741"/>
                    <a:gd name="T33" fmla="*/ 0 h 343"/>
                    <a:gd name="T34" fmla="*/ 0 w 741"/>
                    <a:gd name="T35" fmla="*/ 0 h 343"/>
                    <a:gd name="T36" fmla="*/ 0 w 741"/>
                    <a:gd name="T37" fmla="*/ 0 h 343"/>
                    <a:gd name="T38" fmla="*/ 0 w 741"/>
                    <a:gd name="T39" fmla="*/ 0 h 343"/>
                    <a:gd name="T40" fmla="*/ 0 w 741"/>
                    <a:gd name="T41" fmla="*/ 0 h 343"/>
                    <a:gd name="T42" fmla="*/ 0 w 741"/>
                    <a:gd name="T43" fmla="*/ 0 h 343"/>
                    <a:gd name="T44" fmla="*/ 0 w 741"/>
                    <a:gd name="T45" fmla="*/ 0 h 343"/>
                    <a:gd name="T46" fmla="*/ 0 w 741"/>
                    <a:gd name="T47" fmla="*/ 0 h 343"/>
                    <a:gd name="T48" fmla="*/ 0 w 741"/>
                    <a:gd name="T49" fmla="*/ 0 h 343"/>
                    <a:gd name="T50" fmla="*/ 0 w 741"/>
                    <a:gd name="T51" fmla="*/ 0 h 343"/>
                    <a:gd name="T52" fmla="*/ 0 w 741"/>
                    <a:gd name="T53" fmla="*/ 0 h 343"/>
                    <a:gd name="T54" fmla="*/ 0 w 741"/>
                    <a:gd name="T55" fmla="*/ 0 h 343"/>
                    <a:gd name="T56" fmla="*/ 0 w 741"/>
                    <a:gd name="T57" fmla="*/ 0 h 343"/>
                    <a:gd name="T58" fmla="*/ 0 w 741"/>
                    <a:gd name="T59" fmla="*/ 0 h 343"/>
                    <a:gd name="T60" fmla="*/ 0 w 741"/>
                    <a:gd name="T61" fmla="*/ 0 h 343"/>
                    <a:gd name="T62" fmla="*/ 0 w 741"/>
                    <a:gd name="T63" fmla="*/ 0 h 343"/>
                    <a:gd name="T64" fmla="*/ 0 w 741"/>
                    <a:gd name="T65" fmla="*/ 0 h 343"/>
                    <a:gd name="T66" fmla="*/ 0 w 741"/>
                    <a:gd name="T67" fmla="*/ 0 h 343"/>
                    <a:gd name="T68" fmla="*/ 0 w 741"/>
                    <a:gd name="T69" fmla="*/ 0 h 343"/>
                    <a:gd name="T70" fmla="*/ 0 w 741"/>
                    <a:gd name="T71" fmla="*/ 0 h 343"/>
                    <a:gd name="T72" fmla="*/ 0 w 741"/>
                    <a:gd name="T73" fmla="*/ 0 h 343"/>
                    <a:gd name="T74" fmla="*/ 0 w 741"/>
                    <a:gd name="T75" fmla="*/ 0 h 343"/>
                    <a:gd name="T76" fmla="*/ 1 w 741"/>
                    <a:gd name="T77" fmla="*/ 0 h 343"/>
                    <a:gd name="T78" fmla="*/ 1 w 741"/>
                    <a:gd name="T79" fmla="*/ 0 h 3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41"/>
                    <a:gd name="T121" fmla="*/ 0 h 343"/>
                    <a:gd name="T122" fmla="*/ 741 w 741"/>
                    <a:gd name="T123" fmla="*/ 343 h 3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41" h="343">
                      <a:moveTo>
                        <a:pt x="741" y="0"/>
                      </a:moveTo>
                      <a:lnTo>
                        <a:pt x="612" y="6"/>
                      </a:lnTo>
                      <a:lnTo>
                        <a:pt x="551" y="14"/>
                      </a:lnTo>
                      <a:lnTo>
                        <a:pt x="517" y="20"/>
                      </a:lnTo>
                      <a:lnTo>
                        <a:pt x="483" y="28"/>
                      </a:lnTo>
                      <a:lnTo>
                        <a:pt x="446" y="37"/>
                      </a:lnTo>
                      <a:lnTo>
                        <a:pt x="428" y="42"/>
                      </a:lnTo>
                      <a:lnTo>
                        <a:pt x="409" y="47"/>
                      </a:lnTo>
                      <a:lnTo>
                        <a:pt x="390" y="53"/>
                      </a:lnTo>
                      <a:lnTo>
                        <a:pt x="371" y="60"/>
                      </a:lnTo>
                      <a:lnTo>
                        <a:pt x="353" y="66"/>
                      </a:lnTo>
                      <a:lnTo>
                        <a:pt x="334" y="74"/>
                      </a:lnTo>
                      <a:lnTo>
                        <a:pt x="315" y="81"/>
                      </a:lnTo>
                      <a:lnTo>
                        <a:pt x="296" y="90"/>
                      </a:lnTo>
                      <a:lnTo>
                        <a:pt x="278" y="99"/>
                      </a:lnTo>
                      <a:lnTo>
                        <a:pt x="271" y="104"/>
                      </a:lnTo>
                      <a:lnTo>
                        <a:pt x="262" y="109"/>
                      </a:lnTo>
                      <a:lnTo>
                        <a:pt x="253" y="114"/>
                      </a:lnTo>
                      <a:lnTo>
                        <a:pt x="244" y="119"/>
                      </a:lnTo>
                      <a:lnTo>
                        <a:pt x="237" y="124"/>
                      </a:lnTo>
                      <a:lnTo>
                        <a:pt x="228" y="130"/>
                      </a:lnTo>
                      <a:lnTo>
                        <a:pt x="220" y="135"/>
                      </a:lnTo>
                      <a:lnTo>
                        <a:pt x="212" y="140"/>
                      </a:lnTo>
                      <a:lnTo>
                        <a:pt x="205" y="145"/>
                      </a:lnTo>
                      <a:lnTo>
                        <a:pt x="197" y="150"/>
                      </a:lnTo>
                      <a:lnTo>
                        <a:pt x="190" y="156"/>
                      </a:lnTo>
                      <a:lnTo>
                        <a:pt x="182" y="161"/>
                      </a:lnTo>
                      <a:lnTo>
                        <a:pt x="167" y="173"/>
                      </a:lnTo>
                      <a:lnTo>
                        <a:pt x="140" y="194"/>
                      </a:lnTo>
                      <a:lnTo>
                        <a:pt x="115" y="217"/>
                      </a:lnTo>
                      <a:lnTo>
                        <a:pt x="92" y="239"/>
                      </a:lnTo>
                      <a:lnTo>
                        <a:pt x="70" y="259"/>
                      </a:lnTo>
                      <a:lnTo>
                        <a:pt x="52" y="279"/>
                      </a:lnTo>
                      <a:lnTo>
                        <a:pt x="37" y="297"/>
                      </a:lnTo>
                      <a:lnTo>
                        <a:pt x="23" y="312"/>
                      </a:lnTo>
                      <a:lnTo>
                        <a:pt x="7" y="334"/>
                      </a:lnTo>
                      <a:lnTo>
                        <a:pt x="0" y="343"/>
                      </a:lnTo>
                      <a:lnTo>
                        <a:pt x="7" y="338"/>
                      </a:lnTo>
                      <a:lnTo>
                        <a:pt x="14" y="331"/>
                      </a:lnTo>
                      <a:lnTo>
                        <a:pt x="26" y="325"/>
                      </a:lnTo>
                      <a:lnTo>
                        <a:pt x="33" y="320"/>
                      </a:lnTo>
                      <a:lnTo>
                        <a:pt x="40" y="315"/>
                      </a:lnTo>
                      <a:lnTo>
                        <a:pt x="49" y="310"/>
                      </a:lnTo>
                      <a:lnTo>
                        <a:pt x="56" y="305"/>
                      </a:lnTo>
                      <a:lnTo>
                        <a:pt x="65" y="298"/>
                      </a:lnTo>
                      <a:lnTo>
                        <a:pt x="75" y="293"/>
                      </a:lnTo>
                      <a:lnTo>
                        <a:pt x="85" y="287"/>
                      </a:lnTo>
                      <a:lnTo>
                        <a:pt x="97" y="279"/>
                      </a:lnTo>
                      <a:lnTo>
                        <a:pt x="108" y="273"/>
                      </a:lnTo>
                      <a:lnTo>
                        <a:pt x="120" y="267"/>
                      </a:lnTo>
                      <a:lnTo>
                        <a:pt x="131" y="259"/>
                      </a:lnTo>
                      <a:lnTo>
                        <a:pt x="144" y="251"/>
                      </a:lnTo>
                      <a:lnTo>
                        <a:pt x="157" y="245"/>
                      </a:lnTo>
                      <a:lnTo>
                        <a:pt x="171" y="237"/>
                      </a:lnTo>
                      <a:lnTo>
                        <a:pt x="183" y="230"/>
                      </a:lnTo>
                      <a:lnTo>
                        <a:pt x="197" y="222"/>
                      </a:lnTo>
                      <a:lnTo>
                        <a:pt x="211" y="215"/>
                      </a:lnTo>
                      <a:lnTo>
                        <a:pt x="226" y="208"/>
                      </a:lnTo>
                      <a:lnTo>
                        <a:pt x="240" y="201"/>
                      </a:lnTo>
                      <a:lnTo>
                        <a:pt x="256" y="193"/>
                      </a:lnTo>
                      <a:lnTo>
                        <a:pt x="271" y="185"/>
                      </a:lnTo>
                      <a:lnTo>
                        <a:pt x="286" y="179"/>
                      </a:lnTo>
                      <a:lnTo>
                        <a:pt x="301" y="173"/>
                      </a:lnTo>
                      <a:lnTo>
                        <a:pt x="317" y="165"/>
                      </a:lnTo>
                      <a:lnTo>
                        <a:pt x="332" y="160"/>
                      </a:lnTo>
                      <a:lnTo>
                        <a:pt x="348" y="154"/>
                      </a:lnTo>
                      <a:lnTo>
                        <a:pt x="365" y="147"/>
                      </a:lnTo>
                      <a:lnTo>
                        <a:pt x="381" y="142"/>
                      </a:lnTo>
                      <a:lnTo>
                        <a:pt x="398" y="138"/>
                      </a:lnTo>
                      <a:lnTo>
                        <a:pt x="414" y="133"/>
                      </a:lnTo>
                      <a:lnTo>
                        <a:pt x="447" y="124"/>
                      </a:lnTo>
                      <a:lnTo>
                        <a:pt x="482" y="118"/>
                      </a:lnTo>
                      <a:lnTo>
                        <a:pt x="513" y="112"/>
                      </a:lnTo>
                      <a:lnTo>
                        <a:pt x="545" y="107"/>
                      </a:lnTo>
                      <a:lnTo>
                        <a:pt x="576" y="103"/>
                      </a:lnTo>
                      <a:lnTo>
                        <a:pt x="629" y="97"/>
                      </a:lnTo>
                      <a:lnTo>
                        <a:pt x="672" y="93"/>
                      </a:lnTo>
                      <a:lnTo>
                        <a:pt x="710" y="91"/>
                      </a:lnTo>
                      <a:lnTo>
                        <a:pt x="7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2" name="Freeform 219"/>
                <p:cNvSpPr>
                  <a:spLocks/>
                </p:cNvSpPr>
                <p:nvPr/>
              </p:nvSpPr>
              <p:spPr bwMode="auto">
                <a:xfrm>
                  <a:off x="1563" y="1486"/>
                  <a:ext cx="330" cy="377"/>
                </a:xfrm>
                <a:custGeom>
                  <a:avLst/>
                  <a:gdLst>
                    <a:gd name="T0" fmla="*/ 0 w 1321"/>
                    <a:gd name="T1" fmla="*/ 2 h 1506"/>
                    <a:gd name="T2" fmla="*/ 0 w 1321"/>
                    <a:gd name="T3" fmla="*/ 2 h 1506"/>
                    <a:gd name="T4" fmla="*/ 0 w 1321"/>
                    <a:gd name="T5" fmla="*/ 2 h 1506"/>
                    <a:gd name="T6" fmla="*/ 0 w 1321"/>
                    <a:gd name="T7" fmla="*/ 2 h 1506"/>
                    <a:gd name="T8" fmla="*/ 0 w 1321"/>
                    <a:gd name="T9" fmla="*/ 2 h 1506"/>
                    <a:gd name="T10" fmla="*/ 0 w 1321"/>
                    <a:gd name="T11" fmla="*/ 2 h 1506"/>
                    <a:gd name="T12" fmla="*/ 1 w 1321"/>
                    <a:gd name="T13" fmla="*/ 2 h 1506"/>
                    <a:gd name="T14" fmla="*/ 1 w 1321"/>
                    <a:gd name="T15" fmla="*/ 2 h 1506"/>
                    <a:gd name="T16" fmla="*/ 1 w 1321"/>
                    <a:gd name="T17" fmla="*/ 2 h 1506"/>
                    <a:gd name="T18" fmla="*/ 1 w 1321"/>
                    <a:gd name="T19" fmla="*/ 1 h 1506"/>
                    <a:gd name="T20" fmla="*/ 1 w 1321"/>
                    <a:gd name="T21" fmla="*/ 1 h 1506"/>
                    <a:gd name="T22" fmla="*/ 1 w 1321"/>
                    <a:gd name="T23" fmla="*/ 1 h 1506"/>
                    <a:gd name="T24" fmla="*/ 1 w 1321"/>
                    <a:gd name="T25" fmla="*/ 1 h 1506"/>
                    <a:gd name="T26" fmla="*/ 1 w 1321"/>
                    <a:gd name="T27" fmla="*/ 1 h 1506"/>
                    <a:gd name="T28" fmla="*/ 1 w 1321"/>
                    <a:gd name="T29" fmla="*/ 1 h 1506"/>
                    <a:gd name="T30" fmla="*/ 1 w 1321"/>
                    <a:gd name="T31" fmla="*/ 1 h 1506"/>
                    <a:gd name="T32" fmla="*/ 1 w 1321"/>
                    <a:gd name="T33" fmla="*/ 1 h 1506"/>
                    <a:gd name="T34" fmla="*/ 1 w 1321"/>
                    <a:gd name="T35" fmla="*/ 1 h 1506"/>
                    <a:gd name="T36" fmla="*/ 1 w 1321"/>
                    <a:gd name="T37" fmla="*/ 1 h 1506"/>
                    <a:gd name="T38" fmla="*/ 1 w 1321"/>
                    <a:gd name="T39" fmla="*/ 0 h 1506"/>
                    <a:gd name="T40" fmla="*/ 1 w 1321"/>
                    <a:gd name="T41" fmla="*/ 0 h 1506"/>
                    <a:gd name="T42" fmla="*/ 1 w 1321"/>
                    <a:gd name="T43" fmla="*/ 0 h 1506"/>
                    <a:gd name="T44" fmla="*/ 1 w 1321"/>
                    <a:gd name="T45" fmla="*/ 0 h 1506"/>
                    <a:gd name="T46" fmla="*/ 1 w 1321"/>
                    <a:gd name="T47" fmla="*/ 0 h 1506"/>
                    <a:gd name="T48" fmla="*/ 1 w 1321"/>
                    <a:gd name="T49" fmla="*/ 0 h 1506"/>
                    <a:gd name="T50" fmla="*/ 1 w 1321"/>
                    <a:gd name="T51" fmla="*/ 0 h 1506"/>
                    <a:gd name="T52" fmla="*/ 1 w 1321"/>
                    <a:gd name="T53" fmla="*/ 0 h 1506"/>
                    <a:gd name="T54" fmla="*/ 0 w 1321"/>
                    <a:gd name="T55" fmla="*/ 0 h 1506"/>
                    <a:gd name="T56" fmla="*/ 0 w 1321"/>
                    <a:gd name="T57" fmla="*/ 0 h 1506"/>
                    <a:gd name="T58" fmla="*/ 0 w 1321"/>
                    <a:gd name="T59" fmla="*/ 0 h 1506"/>
                    <a:gd name="T60" fmla="*/ 0 w 1321"/>
                    <a:gd name="T61" fmla="*/ 0 h 1506"/>
                    <a:gd name="T62" fmla="*/ 0 w 1321"/>
                    <a:gd name="T63" fmla="*/ 0 h 1506"/>
                    <a:gd name="T64" fmla="*/ 0 w 1321"/>
                    <a:gd name="T65" fmla="*/ 0 h 1506"/>
                    <a:gd name="T66" fmla="*/ 1 w 1321"/>
                    <a:gd name="T67" fmla="*/ 0 h 1506"/>
                    <a:gd name="T68" fmla="*/ 1 w 1321"/>
                    <a:gd name="T69" fmla="*/ 0 h 1506"/>
                    <a:gd name="T70" fmla="*/ 1 w 1321"/>
                    <a:gd name="T71" fmla="*/ 0 h 1506"/>
                    <a:gd name="T72" fmla="*/ 1 w 1321"/>
                    <a:gd name="T73" fmla="*/ 0 h 1506"/>
                    <a:gd name="T74" fmla="*/ 1 w 1321"/>
                    <a:gd name="T75" fmla="*/ 0 h 1506"/>
                    <a:gd name="T76" fmla="*/ 1 w 1321"/>
                    <a:gd name="T77" fmla="*/ 0 h 1506"/>
                    <a:gd name="T78" fmla="*/ 1 w 1321"/>
                    <a:gd name="T79" fmla="*/ 1 h 1506"/>
                    <a:gd name="T80" fmla="*/ 1 w 1321"/>
                    <a:gd name="T81" fmla="*/ 1 h 1506"/>
                    <a:gd name="T82" fmla="*/ 1 w 1321"/>
                    <a:gd name="T83" fmla="*/ 1 h 1506"/>
                    <a:gd name="T84" fmla="*/ 1 w 1321"/>
                    <a:gd name="T85" fmla="*/ 1 h 1506"/>
                    <a:gd name="T86" fmla="*/ 1 w 1321"/>
                    <a:gd name="T87" fmla="*/ 1 h 1506"/>
                    <a:gd name="T88" fmla="*/ 1 w 1321"/>
                    <a:gd name="T89" fmla="*/ 1 h 1506"/>
                    <a:gd name="T90" fmla="*/ 1 w 1321"/>
                    <a:gd name="T91" fmla="*/ 1 h 1506"/>
                    <a:gd name="T92" fmla="*/ 1 w 1321"/>
                    <a:gd name="T93" fmla="*/ 1 h 1506"/>
                    <a:gd name="T94" fmla="*/ 1 w 1321"/>
                    <a:gd name="T95" fmla="*/ 1 h 1506"/>
                    <a:gd name="T96" fmla="*/ 1 w 1321"/>
                    <a:gd name="T97" fmla="*/ 1 h 1506"/>
                    <a:gd name="T98" fmla="*/ 1 w 1321"/>
                    <a:gd name="T99" fmla="*/ 1 h 1506"/>
                    <a:gd name="T100" fmla="*/ 1 w 1321"/>
                    <a:gd name="T101" fmla="*/ 1 h 1506"/>
                    <a:gd name="T102" fmla="*/ 1 w 1321"/>
                    <a:gd name="T103" fmla="*/ 1 h 1506"/>
                    <a:gd name="T104" fmla="*/ 1 w 1321"/>
                    <a:gd name="T105" fmla="*/ 1 h 1506"/>
                    <a:gd name="T106" fmla="*/ 0 w 1321"/>
                    <a:gd name="T107" fmla="*/ 1 h 1506"/>
                    <a:gd name="T108" fmla="*/ 0 w 1321"/>
                    <a:gd name="T109" fmla="*/ 1 h 1506"/>
                    <a:gd name="T110" fmla="*/ 0 w 1321"/>
                    <a:gd name="T111" fmla="*/ 1 h 1506"/>
                    <a:gd name="T112" fmla="*/ 0 w 1321"/>
                    <a:gd name="T113" fmla="*/ 1 h 1506"/>
                    <a:gd name="T114" fmla="*/ 0 w 1321"/>
                    <a:gd name="T115" fmla="*/ 1 h 1506"/>
                    <a:gd name="T116" fmla="*/ 0 w 1321"/>
                    <a:gd name="T117" fmla="*/ 1 h 150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321"/>
                    <a:gd name="T178" fmla="*/ 0 h 1506"/>
                    <a:gd name="T179" fmla="*/ 1321 w 1321"/>
                    <a:gd name="T180" fmla="*/ 1506 h 150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321" h="1506">
                      <a:moveTo>
                        <a:pt x="0" y="1363"/>
                      </a:moveTo>
                      <a:lnTo>
                        <a:pt x="4" y="1369"/>
                      </a:lnTo>
                      <a:lnTo>
                        <a:pt x="15" y="1388"/>
                      </a:lnTo>
                      <a:lnTo>
                        <a:pt x="25" y="1400"/>
                      </a:lnTo>
                      <a:lnTo>
                        <a:pt x="37" y="1414"/>
                      </a:lnTo>
                      <a:lnTo>
                        <a:pt x="52" y="1428"/>
                      </a:lnTo>
                      <a:lnTo>
                        <a:pt x="71" y="1442"/>
                      </a:lnTo>
                      <a:lnTo>
                        <a:pt x="81" y="1449"/>
                      </a:lnTo>
                      <a:lnTo>
                        <a:pt x="94" y="1456"/>
                      </a:lnTo>
                      <a:lnTo>
                        <a:pt x="105" y="1463"/>
                      </a:lnTo>
                      <a:lnTo>
                        <a:pt x="119" y="1470"/>
                      </a:lnTo>
                      <a:lnTo>
                        <a:pt x="133" y="1476"/>
                      </a:lnTo>
                      <a:lnTo>
                        <a:pt x="149" y="1482"/>
                      </a:lnTo>
                      <a:lnTo>
                        <a:pt x="165" y="1487"/>
                      </a:lnTo>
                      <a:lnTo>
                        <a:pt x="183" y="1493"/>
                      </a:lnTo>
                      <a:lnTo>
                        <a:pt x="202" y="1496"/>
                      </a:lnTo>
                      <a:lnTo>
                        <a:pt x="222" y="1500"/>
                      </a:lnTo>
                      <a:lnTo>
                        <a:pt x="265" y="1505"/>
                      </a:lnTo>
                      <a:lnTo>
                        <a:pt x="367" y="1506"/>
                      </a:lnTo>
                      <a:lnTo>
                        <a:pt x="479" y="1495"/>
                      </a:lnTo>
                      <a:lnTo>
                        <a:pt x="533" y="1487"/>
                      </a:lnTo>
                      <a:lnTo>
                        <a:pt x="588" y="1477"/>
                      </a:lnTo>
                      <a:lnTo>
                        <a:pt x="615" y="1472"/>
                      </a:lnTo>
                      <a:lnTo>
                        <a:pt x="640" y="1466"/>
                      </a:lnTo>
                      <a:lnTo>
                        <a:pt x="667" y="1459"/>
                      </a:lnTo>
                      <a:lnTo>
                        <a:pt x="692" y="1453"/>
                      </a:lnTo>
                      <a:lnTo>
                        <a:pt x="717" y="1446"/>
                      </a:lnTo>
                      <a:lnTo>
                        <a:pt x="743" y="1439"/>
                      </a:lnTo>
                      <a:lnTo>
                        <a:pt x="767" y="1432"/>
                      </a:lnTo>
                      <a:lnTo>
                        <a:pt x="791" y="1423"/>
                      </a:lnTo>
                      <a:lnTo>
                        <a:pt x="815" y="1415"/>
                      </a:lnTo>
                      <a:lnTo>
                        <a:pt x="839" y="1406"/>
                      </a:lnTo>
                      <a:lnTo>
                        <a:pt x="862" y="1396"/>
                      </a:lnTo>
                      <a:lnTo>
                        <a:pt x="874" y="1392"/>
                      </a:lnTo>
                      <a:lnTo>
                        <a:pt x="884" y="1387"/>
                      </a:lnTo>
                      <a:lnTo>
                        <a:pt x="895" y="1382"/>
                      </a:lnTo>
                      <a:lnTo>
                        <a:pt x="907" y="1377"/>
                      </a:lnTo>
                      <a:lnTo>
                        <a:pt x="917" y="1372"/>
                      </a:lnTo>
                      <a:lnTo>
                        <a:pt x="927" y="1367"/>
                      </a:lnTo>
                      <a:lnTo>
                        <a:pt x="938" y="1362"/>
                      </a:lnTo>
                      <a:lnTo>
                        <a:pt x="949" y="1357"/>
                      </a:lnTo>
                      <a:lnTo>
                        <a:pt x="959" y="1352"/>
                      </a:lnTo>
                      <a:lnTo>
                        <a:pt x="969" y="1346"/>
                      </a:lnTo>
                      <a:lnTo>
                        <a:pt x="978" y="1340"/>
                      </a:lnTo>
                      <a:lnTo>
                        <a:pt x="988" y="1335"/>
                      </a:lnTo>
                      <a:lnTo>
                        <a:pt x="998" y="1329"/>
                      </a:lnTo>
                      <a:lnTo>
                        <a:pt x="1007" y="1324"/>
                      </a:lnTo>
                      <a:lnTo>
                        <a:pt x="1016" y="1317"/>
                      </a:lnTo>
                      <a:lnTo>
                        <a:pt x="1026" y="1312"/>
                      </a:lnTo>
                      <a:lnTo>
                        <a:pt x="1034" y="1306"/>
                      </a:lnTo>
                      <a:lnTo>
                        <a:pt x="1043" y="1299"/>
                      </a:lnTo>
                      <a:lnTo>
                        <a:pt x="1051" y="1294"/>
                      </a:lnTo>
                      <a:lnTo>
                        <a:pt x="1060" y="1288"/>
                      </a:lnTo>
                      <a:lnTo>
                        <a:pt x="1077" y="1275"/>
                      </a:lnTo>
                      <a:lnTo>
                        <a:pt x="1106" y="1250"/>
                      </a:lnTo>
                      <a:lnTo>
                        <a:pt x="1134" y="1223"/>
                      </a:lnTo>
                      <a:lnTo>
                        <a:pt x="1161" y="1199"/>
                      </a:lnTo>
                      <a:lnTo>
                        <a:pt x="1183" y="1175"/>
                      </a:lnTo>
                      <a:lnTo>
                        <a:pt x="1205" y="1152"/>
                      </a:lnTo>
                      <a:lnTo>
                        <a:pt x="1225" y="1128"/>
                      </a:lnTo>
                      <a:lnTo>
                        <a:pt x="1243" y="1105"/>
                      </a:lnTo>
                      <a:lnTo>
                        <a:pt x="1258" y="1082"/>
                      </a:lnTo>
                      <a:lnTo>
                        <a:pt x="1272" y="1058"/>
                      </a:lnTo>
                      <a:lnTo>
                        <a:pt x="1285" y="1034"/>
                      </a:lnTo>
                      <a:lnTo>
                        <a:pt x="1295" y="1007"/>
                      </a:lnTo>
                      <a:lnTo>
                        <a:pt x="1310" y="953"/>
                      </a:lnTo>
                      <a:lnTo>
                        <a:pt x="1318" y="891"/>
                      </a:lnTo>
                      <a:lnTo>
                        <a:pt x="1321" y="819"/>
                      </a:lnTo>
                      <a:lnTo>
                        <a:pt x="1313" y="671"/>
                      </a:lnTo>
                      <a:lnTo>
                        <a:pt x="1305" y="597"/>
                      </a:lnTo>
                      <a:lnTo>
                        <a:pt x="1299" y="562"/>
                      </a:lnTo>
                      <a:lnTo>
                        <a:pt x="1293" y="526"/>
                      </a:lnTo>
                      <a:lnTo>
                        <a:pt x="1284" y="491"/>
                      </a:lnTo>
                      <a:lnTo>
                        <a:pt x="1275" y="456"/>
                      </a:lnTo>
                      <a:lnTo>
                        <a:pt x="1263" y="422"/>
                      </a:lnTo>
                      <a:lnTo>
                        <a:pt x="1252" y="388"/>
                      </a:lnTo>
                      <a:lnTo>
                        <a:pt x="1238" y="355"/>
                      </a:lnTo>
                      <a:lnTo>
                        <a:pt x="1230" y="338"/>
                      </a:lnTo>
                      <a:lnTo>
                        <a:pt x="1222" y="322"/>
                      </a:lnTo>
                      <a:lnTo>
                        <a:pt x="1213" y="305"/>
                      </a:lnTo>
                      <a:lnTo>
                        <a:pt x="1204" y="289"/>
                      </a:lnTo>
                      <a:lnTo>
                        <a:pt x="1195" y="272"/>
                      </a:lnTo>
                      <a:lnTo>
                        <a:pt x="1185" y="257"/>
                      </a:lnTo>
                      <a:lnTo>
                        <a:pt x="1175" y="240"/>
                      </a:lnTo>
                      <a:lnTo>
                        <a:pt x="1163" y="225"/>
                      </a:lnTo>
                      <a:lnTo>
                        <a:pt x="1153" y="211"/>
                      </a:lnTo>
                      <a:lnTo>
                        <a:pt x="1142" y="197"/>
                      </a:lnTo>
                      <a:lnTo>
                        <a:pt x="1130" y="183"/>
                      </a:lnTo>
                      <a:lnTo>
                        <a:pt x="1119" y="171"/>
                      </a:lnTo>
                      <a:lnTo>
                        <a:pt x="1096" y="145"/>
                      </a:lnTo>
                      <a:lnTo>
                        <a:pt x="1072" y="124"/>
                      </a:lnTo>
                      <a:lnTo>
                        <a:pt x="1046" y="103"/>
                      </a:lnTo>
                      <a:lnTo>
                        <a:pt x="1040" y="98"/>
                      </a:lnTo>
                      <a:lnTo>
                        <a:pt x="1034" y="93"/>
                      </a:lnTo>
                      <a:lnTo>
                        <a:pt x="1026" y="88"/>
                      </a:lnTo>
                      <a:lnTo>
                        <a:pt x="1020" y="84"/>
                      </a:lnTo>
                      <a:lnTo>
                        <a:pt x="1006" y="75"/>
                      </a:lnTo>
                      <a:lnTo>
                        <a:pt x="993" y="68"/>
                      </a:lnTo>
                      <a:lnTo>
                        <a:pt x="978" y="60"/>
                      </a:lnTo>
                      <a:lnTo>
                        <a:pt x="964" y="52"/>
                      </a:lnTo>
                      <a:lnTo>
                        <a:pt x="950" y="46"/>
                      </a:lnTo>
                      <a:lnTo>
                        <a:pt x="935" y="40"/>
                      </a:lnTo>
                      <a:lnTo>
                        <a:pt x="919" y="33"/>
                      </a:lnTo>
                      <a:lnTo>
                        <a:pt x="903" y="28"/>
                      </a:lnTo>
                      <a:lnTo>
                        <a:pt x="888" y="23"/>
                      </a:lnTo>
                      <a:lnTo>
                        <a:pt x="871" y="19"/>
                      </a:lnTo>
                      <a:lnTo>
                        <a:pt x="837" y="12"/>
                      </a:lnTo>
                      <a:lnTo>
                        <a:pt x="803" y="5"/>
                      </a:lnTo>
                      <a:lnTo>
                        <a:pt x="766" y="2"/>
                      </a:lnTo>
                      <a:lnTo>
                        <a:pt x="728" y="0"/>
                      </a:lnTo>
                      <a:lnTo>
                        <a:pt x="649" y="2"/>
                      </a:lnTo>
                      <a:lnTo>
                        <a:pt x="569" y="12"/>
                      </a:lnTo>
                      <a:lnTo>
                        <a:pt x="530" y="18"/>
                      </a:lnTo>
                      <a:lnTo>
                        <a:pt x="491" y="26"/>
                      </a:lnTo>
                      <a:lnTo>
                        <a:pt x="455" y="35"/>
                      </a:lnTo>
                      <a:lnTo>
                        <a:pt x="419" y="45"/>
                      </a:lnTo>
                      <a:lnTo>
                        <a:pt x="387" y="54"/>
                      </a:lnTo>
                      <a:lnTo>
                        <a:pt x="357" y="63"/>
                      </a:lnTo>
                      <a:lnTo>
                        <a:pt x="331" y="70"/>
                      </a:lnTo>
                      <a:lnTo>
                        <a:pt x="309" y="78"/>
                      </a:lnTo>
                      <a:lnTo>
                        <a:pt x="291" y="84"/>
                      </a:lnTo>
                      <a:lnTo>
                        <a:pt x="277" y="91"/>
                      </a:lnTo>
                      <a:lnTo>
                        <a:pt x="265" y="94"/>
                      </a:lnTo>
                      <a:lnTo>
                        <a:pt x="278" y="92"/>
                      </a:lnTo>
                      <a:lnTo>
                        <a:pt x="311" y="84"/>
                      </a:lnTo>
                      <a:lnTo>
                        <a:pt x="334" y="80"/>
                      </a:lnTo>
                      <a:lnTo>
                        <a:pt x="361" y="74"/>
                      </a:lnTo>
                      <a:lnTo>
                        <a:pt x="390" y="69"/>
                      </a:lnTo>
                      <a:lnTo>
                        <a:pt x="420" y="64"/>
                      </a:lnTo>
                      <a:lnTo>
                        <a:pt x="453" y="59"/>
                      </a:lnTo>
                      <a:lnTo>
                        <a:pt x="486" y="54"/>
                      </a:lnTo>
                      <a:lnTo>
                        <a:pt x="518" y="49"/>
                      </a:lnTo>
                      <a:lnTo>
                        <a:pt x="551" y="45"/>
                      </a:lnTo>
                      <a:lnTo>
                        <a:pt x="610" y="40"/>
                      </a:lnTo>
                      <a:lnTo>
                        <a:pt x="658" y="41"/>
                      </a:lnTo>
                      <a:lnTo>
                        <a:pt x="748" y="54"/>
                      </a:lnTo>
                      <a:lnTo>
                        <a:pt x="797" y="64"/>
                      </a:lnTo>
                      <a:lnTo>
                        <a:pt x="823" y="69"/>
                      </a:lnTo>
                      <a:lnTo>
                        <a:pt x="848" y="77"/>
                      </a:lnTo>
                      <a:lnTo>
                        <a:pt x="872" y="83"/>
                      </a:lnTo>
                      <a:lnTo>
                        <a:pt x="896" y="92"/>
                      </a:lnTo>
                      <a:lnTo>
                        <a:pt x="919" y="101"/>
                      </a:lnTo>
                      <a:lnTo>
                        <a:pt x="942" y="110"/>
                      </a:lnTo>
                      <a:lnTo>
                        <a:pt x="952" y="115"/>
                      </a:lnTo>
                      <a:lnTo>
                        <a:pt x="963" y="120"/>
                      </a:lnTo>
                      <a:lnTo>
                        <a:pt x="971" y="126"/>
                      </a:lnTo>
                      <a:lnTo>
                        <a:pt x="982" y="131"/>
                      </a:lnTo>
                      <a:lnTo>
                        <a:pt x="1013" y="157"/>
                      </a:lnTo>
                      <a:lnTo>
                        <a:pt x="1029" y="172"/>
                      </a:lnTo>
                      <a:lnTo>
                        <a:pt x="1044" y="192"/>
                      </a:lnTo>
                      <a:lnTo>
                        <a:pt x="1060" y="216"/>
                      </a:lnTo>
                      <a:lnTo>
                        <a:pt x="1078" y="244"/>
                      </a:lnTo>
                      <a:lnTo>
                        <a:pt x="1086" y="259"/>
                      </a:lnTo>
                      <a:lnTo>
                        <a:pt x="1095" y="275"/>
                      </a:lnTo>
                      <a:lnTo>
                        <a:pt x="1103" y="291"/>
                      </a:lnTo>
                      <a:lnTo>
                        <a:pt x="1112" y="309"/>
                      </a:lnTo>
                      <a:lnTo>
                        <a:pt x="1120" y="327"/>
                      </a:lnTo>
                      <a:lnTo>
                        <a:pt x="1129" y="345"/>
                      </a:lnTo>
                      <a:lnTo>
                        <a:pt x="1138" y="362"/>
                      </a:lnTo>
                      <a:lnTo>
                        <a:pt x="1145" y="381"/>
                      </a:lnTo>
                      <a:lnTo>
                        <a:pt x="1161" y="421"/>
                      </a:lnTo>
                      <a:lnTo>
                        <a:pt x="1176" y="460"/>
                      </a:lnTo>
                      <a:lnTo>
                        <a:pt x="1189" y="499"/>
                      </a:lnTo>
                      <a:lnTo>
                        <a:pt x="1200" y="539"/>
                      </a:lnTo>
                      <a:lnTo>
                        <a:pt x="1215" y="614"/>
                      </a:lnTo>
                      <a:lnTo>
                        <a:pt x="1223" y="684"/>
                      </a:lnTo>
                      <a:lnTo>
                        <a:pt x="1216" y="813"/>
                      </a:lnTo>
                      <a:lnTo>
                        <a:pt x="1211" y="845"/>
                      </a:lnTo>
                      <a:lnTo>
                        <a:pt x="1205" y="878"/>
                      </a:lnTo>
                      <a:lnTo>
                        <a:pt x="1197" y="910"/>
                      </a:lnTo>
                      <a:lnTo>
                        <a:pt x="1186" y="940"/>
                      </a:lnTo>
                      <a:lnTo>
                        <a:pt x="1173" y="971"/>
                      </a:lnTo>
                      <a:lnTo>
                        <a:pt x="1166" y="986"/>
                      </a:lnTo>
                      <a:lnTo>
                        <a:pt x="1158" y="1001"/>
                      </a:lnTo>
                      <a:lnTo>
                        <a:pt x="1149" y="1016"/>
                      </a:lnTo>
                      <a:lnTo>
                        <a:pt x="1140" y="1030"/>
                      </a:lnTo>
                      <a:lnTo>
                        <a:pt x="1129" y="1044"/>
                      </a:lnTo>
                      <a:lnTo>
                        <a:pt x="1119" y="1058"/>
                      </a:lnTo>
                      <a:lnTo>
                        <a:pt x="1106" y="1072"/>
                      </a:lnTo>
                      <a:lnTo>
                        <a:pt x="1093" y="1086"/>
                      </a:lnTo>
                      <a:lnTo>
                        <a:pt x="1081" y="1099"/>
                      </a:lnTo>
                      <a:lnTo>
                        <a:pt x="1065" y="1112"/>
                      </a:lnTo>
                      <a:lnTo>
                        <a:pt x="1034" y="1136"/>
                      </a:lnTo>
                      <a:lnTo>
                        <a:pt x="1025" y="1142"/>
                      </a:lnTo>
                      <a:lnTo>
                        <a:pt x="1016" y="1148"/>
                      </a:lnTo>
                      <a:lnTo>
                        <a:pt x="1007" y="1153"/>
                      </a:lnTo>
                      <a:lnTo>
                        <a:pt x="998" y="1160"/>
                      </a:lnTo>
                      <a:lnTo>
                        <a:pt x="989" y="1165"/>
                      </a:lnTo>
                      <a:lnTo>
                        <a:pt x="979" y="1170"/>
                      </a:lnTo>
                      <a:lnTo>
                        <a:pt x="970" y="1176"/>
                      </a:lnTo>
                      <a:lnTo>
                        <a:pt x="960" y="1181"/>
                      </a:lnTo>
                      <a:lnTo>
                        <a:pt x="951" y="1186"/>
                      </a:lnTo>
                      <a:lnTo>
                        <a:pt x="941" y="1192"/>
                      </a:lnTo>
                      <a:lnTo>
                        <a:pt x="932" y="1198"/>
                      </a:lnTo>
                      <a:lnTo>
                        <a:pt x="922" y="1203"/>
                      </a:lnTo>
                      <a:lnTo>
                        <a:pt x="913" y="1208"/>
                      </a:lnTo>
                      <a:lnTo>
                        <a:pt x="903" y="1213"/>
                      </a:lnTo>
                      <a:lnTo>
                        <a:pt x="894" y="1217"/>
                      </a:lnTo>
                      <a:lnTo>
                        <a:pt x="885" y="1222"/>
                      </a:lnTo>
                      <a:lnTo>
                        <a:pt x="875" y="1227"/>
                      </a:lnTo>
                      <a:lnTo>
                        <a:pt x="865" y="1232"/>
                      </a:lnTo>
                      <a:lnTo>
                        <a:pt x="856" y="1237"/>
                      </a:lnTo>
                      <a:lnTo>
                        <a:pt x="847" y="1241"/>
                      </a:lnTo>
                      <a:lnTo>
                        <a:pt x="837" y="1246"/>
                      </a:lnTo>
                      <a:lnTo>
                        <a:pt x="828" y="1250"/>
                      </a:lnTo>
                      <a:lnTo>
                        <a:pt x="809" y="1259"/>
                      </a:lnTo>
                      <a:lnTo>
                        <a:pt x="790" y="1268"/>
                      </a:lnTo>
                      <a:lnTo>
                        <a:pt x="771" y="1275"/>
                      </a:lnTo>
                      <a:lnTo>
                        <a:pt x="752" y="1284"/>
                      </a:lnTo>
                      <a:lnTo>
                        <a:pt x="733" y="1292"/>
                      </a:lnTo>
                      <a:lnTo>
                        <a:pt x="714" y="1298"/>
                      </a:lnTo>
                      <a:lnTo>
                        <a:pt x="695" y="1305"/>
                      </a:lnTo>
                      <a:lnTo>
                        <a:pt x="676" y="1311"/>
                      </a:lnTo>
                      <a:lnTo>
                        <a:pt x="657" y="1317"/>
                      </a:lnTo>
                      <a:lnTo>
                        <a:pt x="637" y="1324"/>
                      </a:lnTo>
                      <a:lnTo>
                        <a:pt x="620" y="1329"/>
                      </a:lnTo>
                      <a:lnTo>
                        <a:pt x="601" y="1334"/>
                      </a:lnTo>
                      <a:lnTo>
                        <a:pt x="582" y="1338"/>
                      </a:lnTo>
                      <a:lnTo>
                        <a:pt x="544" y="1345"/>
                      </a:lnTo>
                      <a:lnTo>
                        <a:pt x="507" y="1350"/>
                      </a:lnTo>
                      <a:lnTo>
                        <a:pt x="469" y="1355"/>
                      </a:lnTo>
                      <a:lnTo>
                        <a:pt x="395" y="1357"/>
                      </a:lnTo>
                      <a:lnTo>
                        <a:pt x="326" y="1352"/>
                      </a:lnTo>
                      <a:lnTo>
                        <a:pt x="265" y="1343"/>
                      </a:lnTo>
                      <a:lnTo>
                        <a:pt x="239" y="1336"/>
                      </a:lnTo>
                      <a:lnTo>
                        <a:pt x="213" y="1330"/>
                      </a:lnTo>
                      <a:lnTo>
                        <a:pt x="191" y="1324"/>
                      </a:lnTo>
                      <a:lnTo>
                        <a:pt x="171" y="1317"/>
                      </a:lnTo>
                      <a:lnTo>
                        <a:pt x="152" y="1310"/>
                      </a:lnTo>
                      <a:lnTo>
                        <a:pt x="137" y="1303"/>
                      </a:lnTo>
                      <a:lnTo>
                        <a:pt x="124" y="1298"/>
                      </a:lnTo>
                      <a:lnTo>
                        <a:pt x="113" y="1292"/>
                      </a:lnTo>
                      <a:lnTo>
                        <a:pt x="98" y="1284"/>
                      </a:lnTo>
                      <a:lnTo>
                        <a:pt x="94" y="1282"/>
                      </a:lnTo>
                      <a:lnTo>
                        <a:pt x="0" y="13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3" name="Freeform 220"/>
                <p:cNvSpPr>
                  <a:spLocks/>
                </p:cNvSpPr>
                <p:nvPr/>
              </p:nvSpPr>
              <p:spPr bwMode="auto">
                <a:xfrm>
                  <a:off x="1554" y="1562"/>
                  <a:ext cx="245" cy="138"/>
                </a:xfrm>
                <a:custGeom>
                  <a:avLst/>
                  <a:gdLst>
                    <a:gd name="T0" fmla="*/ 0 w 980"/>
                    <a:gd name="T1" fmla="*/ 0 h 555"/>
                    <a:gd name="T2" fmla="*/ 0 w 980"/>
                    <a:gd name="T3" fmla="*/ 0 h 555"/>
                    <a:gd name="T4" fmla="*/ 0 w 980"/>
                    <a:gd name="T5" fmla="*/ 0 h 555"/>
                    <a:gd name="T6" fmla="*/ 0 w 980"/>
                    <a:gd name="T7" fmla="*/ 0 h 555"/>
                    <a:gd name="T8" fmla="*/ 0 w 980"/>
                    <a:gd name="T9" fmla="*/ 0 h 555"/>
                    <a:gd name="T10" fmla="*/ 0 w 980"/>
                    <a:gd name="T11" fmla="*/ 0 h 555"/>
                    <a:gd name="T12" fmla="*/ 0 w 980"/>
                    <a:gd name="T13" fmla="*/ 0 h 555"/>
                    <a:gd name="T14" fmla="*/ 0 w 980"/>
                    <a:gd name="T15" fmla="*/ 0 h 555"/>
                    <a:gd name="T16" fmla="*/ 0 w 980"/>
                    <a:gd name="T17" fmla="*/ 0 h 555"/>
                    <a:gd name="T18" fmla="*/ 0 w 980"/>
                    <a:gd name="T19" fmla="*/ 0 h 555"/>
                    <a:gd name="T20" fmla="*/ 0 w 980"/>
                    <a:gd name="T21" fmla="*/ 0 h 555"/>
                    <a:gd name="T22" fmla="*/ 0 w 980"/>
                    <a:gd name="T23" fmla="*/ 0 h 555"/>
                    <a:gd name="T24" fmla="*/ 0 w 980"/>
                    <a:gd name="T25" fmla="*/ 0 h 555"/>
                    <a:gd name="T26" fmla="*/ 0 w 980"/>
                    <a:gd name="T27" fmla="*/ 0 h 555"/>
                    <a:gd name="T28" fmla="*/ 1 w 980"/>
                    <a:gd name="T29" fmla="*/ 0 h 555"/>
                    <a:gd name="T30" fmla="*/ 1 w 980"/>
                    <a:gd name="T31" fmla="*/ 0 h 555"/>
                    <a:gd name="T32" fmla="*/ 1 w 980"/>
                    <a:gd name="T33" fmla="*/ 0 h 555"/>
                    <a:gd name="T34" fmla="*/ 1 w 980"/>
                    <a:gd name="T35" fmla="*/ 0 h 555"/>
                    <a:gd name="T36" fmla="*/ 1 w 980"/>
                    <a:gd name="T37" fmla="*/ 0 h 555"/>
                    <a:gd name="T38" fmla="*/ 1 w 980"/>
                    <a:gd name="T39" fmla="*/ 0 h 555"/>
                    <a:gd name="T40" fmla="*/ 1 w 980"/>
                    <a:gd name="T41" fmla="*/ 0 h 555"/>
                    <a:gd name="T42" fmla="*/ 1 w 980"/>
                    <a:gd name="T43" fmla="*/ 0 h 555"/>
                    <a:gd name="T44" fmla="*/ 1 w 980"/>
                    <a:gd name="T45" fmla="*/ 0 h 555"/>
                    <a:gd name="T46" fmla="*/ 1 w 980"/>
                    <a:gd name="T47" fmla="*/ 0 h 555"/>
                    <a:gd name="T48" fmla="*/ 1 w 980"/>
                    <a:gd name="T49" fmla="*/ 0 h 555"/>
                    <a:gd name="T50" fmla="*/ 1 w 980"/>
                    <a:gd name="T51" fmla="*/ 0 h 555"/>
                    <a:gd name="T52" fmla="*/ 1 w 980"/>
                    <a:gd name="T53" fmla="*/ 0 h 555"/>
                    <a:gd name="T54" fmla="*/ 1 w 980"/>
                    <a:gd name="T55" fmla="*/ 0 h 555"/>
                    <a:gd name="T56" fmla="*/ 1 w 980"/>
                    <a:gd name="T57" fmla="*/ 0 h 555"/>
                    <a:gd name="T58" fmla="*/ 1 w 980"/>
                    <a:gd name="T59" fmla="*/ 0 h 555"/>
                    <a:gd name="T60" fmla="*/ 1 w 980"/>
                    <a:gd name="T61" fmla="*/ 0 h 555"/>
                    <a:gd name="T62" fmla="*/ 1 w 980"/>
                    <a:gd name="T63" fmla="*/ 0 h 555"/>
                    <a:gd name="T64" fmla="*/ 1 w 980"/>
                    <a:gd name="T65" fmla="*/ 0 h 555"/>
                    <a:gd name="T66" fmla="*/ 1 w 980"/>
                    <a:gd name="T67" fmla="*/ 0 h 555"/>
                    <a:gd name="T68" fmla="*/ 1 w 980"/>
                    <a:gd name="T69" fmla="*/ 0 h 555"/>
                    <a:gd name="T70" fmla="*/ 1 w 980"/>
                    <a:gd name="T71" fmla="*/ 0 h 555"/>
                    <a:gd name="T72" fmla="*/ 1 w 980"/>
                    <a:gd name="T73" fmla="*/ 0 h 555"/>
                    <a:gd name="T74" fmla="*/ 1 w 980"/>
                    <a:gd name="T75" fmla="*/ 0 h 555"/>
                    <a:gd name="T76" fmla="*/ 1 w 980"/>
                    <a:gd name="T77" fmla="*/ 0 h 555"/>
                    <a:gd name="T78" fmla="*/ 1 w 980"/>
                    <a:gd name="T79" fmla="*/ 0 h 555"/>
                    <a:gd name="T80" fmla="*/ 1 w 980"/>
                    <a:gd name="T81" fmla="*/ 0 h 555"/>
                    <a:gd name="T82" fmla="*/ 1 w 980"/>
                    <a:gd name="T83" fmla="*/ 0 h 555"/>
                    <a:gd name="T84" fmla="*/ 1 w 980"/>
                    <a:gd name="T85" fmla="*/ 0 h 555"/>
                    <a:gd name="T86" fmla="*/ 1 w 980"/>
                    <a:gd name="T87" fmla="*/ 0 h 555"/>
                    <a:gd name="T88" fmla="*/ 1 w 980"/>
                    <a:gd name="T89" fmla="*/ 0 h 555"/>
                    <a:gd name="T90" fmla="*/ 1 w 980"/>
                    <a:gd name="T91" fmla="*/ 0 h 555"/>
                    <a:gd name="T92" fmla="*/ 1 w 980"/>
                    <a:gd name="T93" fmla="*/ 0 h 555"/>
                    <a:gd name="T94" fmla="*/ 1 w 980"/>
                    <a:gd name="T95" fmla="*/ 0 h 555"/>
                    <a:gd name="T96" fmla="*/ 1 w 980"/>
                    <a:gd name="T97" fmla="*/ 0 h 555"/>
                    <a:gd name="T98" fmla="*/ 1 w 980"/>
                    <a:gd name="T99" fmla="*/ 0 h 555"/>
                    <a:gd name="T100" fmla="*/ 0 w 980"/>
                    <a:gd name="T101" fmla="*/ 0 h 555"/>
                    <a:gd name="T102" fmla="*/ 0 w 980"/>
                    <a:gd name="T103" fmla="*/ 0 h 555"/>
                    <a:gd name="T104" fmla="*/ 0 w 980"/>
                    <a:gd name="T105" fmla="*/ 0 h 555"/>
                    <a:gd name="T106" fmla="*/ 0 w 980"/>
                    <a:gd name="T107" fmla="*/ 0 h 555"/>
                    <a:gd name="T108" fmla="*/ 0 w 980"/>
                    <a:gd name="T109" fmla="*/ 0 h 555"/>
                    <a:gd name="T110" fmla="*/ 0 w 980"/>
                    <a:gd name="T111" fmla="*/ 0 h 55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980"/>
                    <a:gd name="T169" fmla="*/ 0 h 555"/>
                    <a:gd name="T170" fmla="*/ 980 w 980"/>
                    <a:gd name="T171" fmla="*/ 555 h 55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980" h="555">
                      <a:moveTo>
                        <a:pt x="6" y="482"/>
                      </a:moveTo>
                      <a:lnTo>
                        <a:pt x="0" y="398"/>
                      </a:lnTo>
                      <a:lnTo>
                        <a:pt x="6" y="359"/>
                      </a:lnTo>
                      <a:lnTo>
                        <a:pt x="18" y="315"/>
                      </a:lnTo>
                      <a:lnTo>
                        <a:pt x="25" y="292"/>
                      </a:lnTo>
                      <a:lnTo>
                        <a:pt x="37" y="268"/>
                      </a:lnTo>
                      <a:lnTo>
                        <a:pt x="49" y="243"/>
                      </a:lnTo>
                      <a:lnTo>
                        <a:pt x="66" y="219"/>
                      </a:lnTo>
                      <a:lnTo>
                        <a:pt x="85" y="195"/>
                      </a:lnTo>
                      <a:lnTo>
                        <a:pt x="108" y="171"/>
                      </a:lnTo>
                      <a:lnTo>
                        <a:pt x="135" y="148"/>
                      </a:lnTo>
                      <a:lnTo>
                        <a:pt x="162" y="125"/>
                      </a:lnTo>
                      <a:lnTo>
                        <a:pt x="170" y="120"/>
                      </a:lnTo>
                      <a:lnTo>
                        <a:pt x="178" y="115"/>
                      </a:lnTo>
                      <a:lnTo>
                        <a:pt x="187" y="109"/>
                      </a:lnTo>
                      <a:lnTo>
                        <a:pt x="194" y="104"/>
                      </a:lnTo>
                      <a:lnTo>
                        <a:pt x="202" y="99"/>
                      </a:lnTo>
                      <a:lnTo>
                        <a:pt x="211" y="95"/>
                      </a:lnTo>
                      <a:lnTo>
                        <a:pt x="218" y="90"/>
                      </a:lnTo>
                      <a:lnTo>
                        <a:pt x="227" y="85"/>
                      </a:lnTo>
                      <a:lnTo>
                        <a:pt x="236" y="80"/>
                      </a:lnTo>
                      <a:lnTo>
                        <a:pt x="245" y="75"/>
                      </a:lnTo>
                      <a:lnTo>
                        <a:pt x="254" y="71"/>
                      </a:lnTo>
                      <a:lnTo>
                        <a:pt x="263" y="66"/>
                      </a:lnTo>
                      <a:lnTo>
                        <a:pt x="281" y="58"/>
                      </a:lnTo>
                      <a:lnTo>
                        <a:pt x="300" y="49"/>
                      </a:lnTo>
                      <a:lnTo>
                        <a:pt x="319" y="42"/>
                      </a:lnTo>
                      <a:lnTo>
                        <a:pt x="338" y="35"/>
                      </a:lnTo>
                      <a:lnTo>
                        <a:pt x="358" y="29"/>
                      </a:lnTo>
                      <a:lnTo>
                        <a:pt x="377" y="22"/>
                      </a:lnTo>
                      <a:lnTo>
                        <a:pt x="397" y="17"/>
                      </a:lnTo>
                      <a:lnTo>
                        <a:pt x="418" y="12"/>
                      </a:lnTo>
                      <a:lnTo>
                        <a:pt x="458" y="5"/>
                      </a:lnTo>
                      <a:lnTo>
                        <a:pt x="499" y="1"/>
                      </a:lnTo>
                      <a:lnTo>
                        <a:pt x="540" y="0"/>
                      </a:lnTo>
                      <a:lnTo>
                        <a:pt x="618" y="7"/>
                      </a:lnTo>
                      <a:lnTo>
                        <a:pt x="656" y="15"/>
                      </a:lnTo>
                      <a:lnTo>
                        <a:pt x="692" y="22"/>
                      </a:lnTo>
                      <a:lnTo>
                        <a:pt x="725" y="31"/>
                      </a:lnTo>
                      <a:lnTo>
                        <a:pt x="741" y="36"/>
                      </a:lnTo>
                      <a:lnTo>
                        <a:pt x="757" y="42"/>
                      </a:lnTo>
                      <a:lnTo>
                        <a:pt x="772" y="47"/>
                      </a:lnTo>
                      <a:lnTo>
                        <a:pt x="786" y="53"/>
                      </a:lnTo>
                      <a:lnTo>
                        <a:pt x="800" y="58"/>
                      </a:lnTo>
                      <a:lnTo>
                        <a:pt x="813" y="64"/>
                      </a:lnTo>
                      <a:lnTo>
                        <a:pt x="825" y="71"/>
                      </a:lnTo>
                      <a:lnTo>
                        <a:pt x="838" y="77"/>
                      </a:lnTo>
                      <a:lnTo>
                        <a:pt x="849" y="85"/>
                      </a:lnTo>
                      <a:lnTo>
                        <a:pt x="861" y="92"/>
                      </a:lnTo>
                      <a:lnTo>
                        <a:pt x="900" y="125"/>
                      </a:lnTo>
                      <a:lnTo>
                        <a:pt x="917" y="144"/>
                      </a:lnTo>
                      <a:lnTo>
                        <a:pt x="932" y="165"/>
                      </a:lnTo>
                      <a:lnTo>
                        <a:pt x="945" y="188"/>
                      </a:lnTo>
                      <a:lnTo>
                        <a:pt x="956" y="212"/>
                      </a:lnTo>
                      <a:lnTo>
                        <a:pt x="973" y="268"/>
                      </a:lnTo>
                      <a:lnTo>
                        <a:pt x="980" y="326"/>
                      </a:lnTo>
                      <a:lnTo>
                        <a:pt x="979" y="379"/>
                      </a:lnTo>
                      <a:lnTo>
                        <a:pt x="971" y="429"/>
                      </a:lnTo>
                      <a:lnTo>
                        <a:pt x="965" y="450"/>
                      </a:lnTo>
                      <a:lnTo>
                        <a:pt x="959" y="471"/>
                      </a:lnTo>
                      <a:lnTo>
                        <a:pt x="946" y="506"/>
                      </a:lnTo>
                      <a:lnTo>
                        <a:pt x="940" y="520"/>
                      </a:lnTo>
                      <a:lnTo>
                        <a:pt x="933" y="532"/>
                      </a:lnTo>
                      <a:lnTo>
                        <a:pt x="924" y="548"/>
                      </a:lnTo>
                      <a:lnTo>
                        <a:pt x="921" y="555"/>
                      </a:lnTo>
                      <a:lnTo>
                        <a:pt x="914" y="513"/>
                      </a:lnTo>
                      <a:lnTo>
                        <a:pt x="905" y="468"/>
                      </a:lnTo>
                      <a:lnTo>
                        <a:pt x="895" y="416"/>
                      </a:lnTo>
                      <a:lnTo>
                        <a:pt x="880" y="360"/>
                      </a:lnTo>
                      <a:lnTo>
                        <a:pt x="871" y="334"/>
                      </a:lnTo>
                      <a:lnTo>
                        <a:pt x="862" y="308"/>
                      </a:lnTo>
                      <a:lnTo>
                        <a:pt x="852" y="284"/>
                      </a:lnTo>
                      <a:lnTo>
                        <a:pt x="841" y="264"/>
                      </a:lnTo>
                      <a:lnTo>
                        <a:pt x="828" y="246"/>
                      </a:lnTo>
                      <a:lnTo>
                        <a:pt x="815" y="232"/>
                      </a:lnTo>
                      <a:lnTo>
                        <a:pt x="787" y="209"/>
                      </a:lnTo>
                      <a:lnTo>
                        <a:pt x="778" y="204"/>
                      </a:lnTo>
                      <a:lnTo>
                        <a:pt x="771" y="198"/>
                      </a:lnTo>
                      <a:lnTo>
                        <a:pt x="762" y="193"/>
                      </a:lnTo>
                      <a:lnTo>
                        <a:pt x="754" y="188"/>
                      </a:lnTo>
                      <a:lnTo>
                        <a:pt x="744" y="182"/>
                      </a:lnTo>
                      <a:lnTo>
                        <a:pt x="735" y="177"/>
                      </a:lnTo>
                      <a:lnTo>
                        <a:pt x="726" y="172"/>
                      </a:lnTo>
                      <a:lnTo>
                        <a:pt x="716" y="169"/>
                      </a:lnTo>
                      <a:lnTo>
                        <a:pt x="696" y="160"/>
                      </a:lnTo>
                      <a:lnTo>
                        <a:pt x="675" y="153"/>
                      </a:lnTo>
                      <a:lnTo>
                        <a:pt x="654" y="147"/>
                      </a:lnTo>
                      <a:lnTo>
                        <a:pt x="630" y="143"/>
                      </a:lnTo>
                      <a:lnTo>
                        <a:pt x="581" y="139"/>
                      </a:lnTo>
                      <a:lnTo>
                        <a:pt x="529" y="146"/>
                      </a:lnTo>
                      <a:lnTo>
                        <a:pt x="503" y="151"/>
                      </a:lnTo>
                      <a:lnTo>
                        <a:pt x="474" y="160"/>
                      </a:lnTo>
                      <a:lnTo>
                        <a:pt x="460" y="165"/>
                      </a:lnTo>
                      <a:lnTo>
                        <a:pt x="446" y="170"/>
                      </a:lnTo>
                      <a:lnTo>
                        <a:pt x="433" y="175"/>
                      </a:lnTo>
                      <a:lnTo>
                        <a:pt x="419" y="179"/>
                      </a:lnTo>
                      <a:lnTo>
                        <a:pt x="406" y="184"/>
                      </a:lnTo>
                      <a:lnTo>
                        <a:pt x="392" y="189"/>
                      </a:lnTo>
                      <a:lnTo>
                        <a:pt x="368" y="198"/>
                      </a:lnTo>
                      <a:lnTo>
                        <a:pt x="344" y="207"/>
                      </a:lnTo>
                      <a:lnTo>
                        <a:pt x="321" y="215"/>
                      </a:lnTo>
                      <a:lnTo>
                        <a:pt x="300" y="223"/>
                      </a:lnTo>
                      <a:lnTo>
                        <a:pt x="279" y="232"/>
                      </a:lnTo>
                      <a:lnTo>
                        <a:pt x="262" y="241"/>
                      </a:lnTo>
                      <a:lnTo>
                        <a:pt x="244" y="250"/>
                      </a:lnTo>
                      <a:lnTo>
                        <a:pt x="229" y="259"/>
                      </a:lnTo>
                      <a:lnTo>
                        <a:pt x="215" y="268"/>
                      </a:lnTo>
                      <a:lnTo>
                        <a:pt x="175" y="309"/>
                      </a:lnTo>
                      <a:lnTo>
                        <a:pt x="156" y="354"/>
                      </a:lnTo>
                      <a:lnTo>
                        <a:pt x="149" y="393"/>
                      </a:lnTo>
                      <a:lnTo>
                        <a:pt x="146" y="431"/>
                      </a:lnTo>
                      <a:lnTo>
                        <a:pt x="6" y="4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4" name="Freeform 221"/>
                <p:cNvSpPr>
                  <a:spLocks/>
                </p:cNvSpPr>
                <p:nvPr/>
              </p:nvSpPr>
              <p:spPr bwMode="auto">
                <a:xfrm>
                  <a:off x="1766" y="1717"/>
                  <a:ext cx="153" cy="162"/>
                </a:xfrm>
                <a:custGeom>
                  <a:avLst/>
                  <a:gdLst>
                    <a:gd name="T0" fmla="*/ 1 w 610"/>
                    <a:gd name="T1" fmla="*/ 0 h 647"/>
                    <a:gd name="T2" fmla="*/ 1 w 610"/>
                    <a:gd name="T3" fmla="*/ 0 h 647"/>
                    <a:gd name="T4" fmla="*/ 1 w 610"/>
                    <a:gd name="T5" fmla="*/ 0 h 647"/>
                    <a:gd name="T6" fmla="*/ 1 w 610"/>
                    <a:gd name="T7" fmla="*/ 0 h 647"/>
                    <a:gd name="T8" fmla="*/ 1 w 610"/>
                    <a:gd name="T9" fmla="*/ 1 h 647"/>
                    <a:gd name="T10" fmla="*/ 1 w 610"/>
                    <a:gd name="T11" fmla="*/ 1 h 647"/>
                    <a:gd name="T12" fmla="*/ 1 w 610"/>
                    <a:gd name="T13" fmla="*/ 1 h 647"/>
                    <a:gd name="T14" fmla="*/ 1 w 610"/>
                    <a:gd name="T15" fmla="*/ 1 h 647"/>
                    <a:gd name="T16" fmla="*/ 1 w 610"/>
                    <a:gd name="T17" fmla="*/ 1 h 647"/>
                    <a:gd name="T18" fmla="*/ 1 w 610"/>
                    <a:gd name="T19" fmla="*/ 1 h 647"/>
                    <a:gd name="T20" fmla="*/ 0 w 610"/>
                    <a:gd name="T21" fmla="*/ 1 h 647"/>
                    <a:gd name="T22" fmla="*/ 0 w 610"/>
                    <a:gd name="T23" fmla="*/ 1 h 647"/>
                    <a:gd name="T24" fmla="*/ 0 w 610"/>
                    <a:gd name="T25" fmla="*/ 1 h 647"/>
                    <a:gd name="T26" fmla="*/ 0 w 610"/>
                    <a:gd name="T27" fmla="*/ 1 h 647"/>
                    <a:gd name="T28" fmla="*/ 0 w 610"/>
                    <a:gd name="T29" fmla="*/ 1 h 647"/>
                    <a:gd name="T30" fmla="*/ 0 w 610"/>
                    <a:gd name="T31" fmla="*/ 1 h 647"/>
                    <a:gd name="T32" fmla="*/ 0 w 610"/>
                    <a:gd name="T33" fmla="*/ 1 h 647"/>
                    <a:gd name="T34" fmla="*/ 0 w 610"/>
                    <a:gd name="T35" fmla="*/ 1 h 647"/>
                    <a:gd name="T36" fmla="*/ 0 w 610"/>
                    <a:gd name="T37" fmla="*/ 1 h 647"/>
                    <a:gd name="T38" fmla="*/ 0 w 610"/>
                    <a:gd name="T39" fmla="*/ 1 h 647"/>
                    <a:gd name="T40" fmla="*/ 0 w 610"/>
                    <a:gd name="T41" fmla="*/ 1 h 647"/>
                    <a:gd name="T42" fmla="*/ 0 w 610"/>
                    <a:gd name="T43" fmla="*/ 1 h 647"/>
                    <a:gd name="T44" fmla="*/ 0 w 610"/>
                    <a:gd name="T45" fmla="*/ 1 h 647"/>
                    <a:gd name="T46" fmla="*/ 0 w 610"/>
                    <a:gd name="T47" fmla="*/ 1 h 647"/>
                    <a:gd name="T48" fmla="*/ 0 w 610"/>
                    <a:gd name="T49" fmla="*/ 1 h 647"/>
                    <a:gd name="T50" fmla="*/ 0 w 610"/>
                    <a:gd name="T51" fmla="*/ 1 h 647"/>
                    <a:gd name="T52" fmla="*/ 0 w 610"/>
                    <a:gd name="T53" fmla="*/ 1 h 647"/>
                    <a:gd name="T54" fmla="*/ 0 w 610"/>
                    <a:gd name="T55" fmla="*/ 1 h 647"/>
                    <a:gd name="T56" fmla="*/ 0 w 610"/>
                    <a:gd name="T57" fmla="*/ 1 h 647"/>
                    <a:gd name="T58" fmla="*/ 0 w 610"/>
                    <a:gd name="T59" fmla="*/ 1 h 647"/>
                    <a:gd name="T60" fmla="*/ 0 w 610"/>
                    <a:gd name="T61" fmla="*/ 1 h 647"/>
                    <a:gd name="T62" fmla="*/ 1 w 610"/>
                    <a:gd name="T63" fmla="*/ 1 h 647"/>
                    <a:gd name="T64" fmla="*/ 1 w 610"/>
                    <a:gd name="T65" fmla="*/ 1 h 647"/>
                    <a:gd name="T66" fmla="*/ 1 w 610"/>
                    <a:gd name="T67" fmla="*/ 1 h 647"/>
                    <a:gd name="T68" fmla="*/ 1 w 610"/>
                    <a:gd name="T69" fmla="*/ 1 h 647"/>
                    <a:gd name="T70" fmla="*/ 1 w 610"/>
                    <a:gd name="T71" fmla="*/ 1 h 647"/>
                    <a:gd name="T72" fmla="*/ 1 w 610"/>
                    <a:gd name="T73" fmla="*/ 1 h 647"/>
                    <a:gd name="T74" fmla="*/ 1 w 610"/>
                    <a:gd name="T75" fmla="*/ 1 h 647"/>
                    <a:gd name="T76" fmla="*/ 1 w 610"/>
                    <a:gd name="T77" fmla="*/ 1 h 647"/>
                    <a:gd name="T78" fmla="*/ 1 w 610"/>
                    <a:gd name="T79" fmla="*/ 0 h 647"/>
                    <a:gd name="T80" fmla="*/ 1 w 610"/>
                    <a:gd name="T81" fmla="*/ 0 h 647"/>
                    <a:gd name="T82" fmla="*/ 1 w 610"/>
                    <a:gd name="T83" fmla="*/ 0 h 647"/>
                    <a:gd name="T84" fmla="*/ 1 w 610"/>
                    <a:gd name="T85" fmla="*/ 0 h 647"/>
                    <a:gd name="T86" fmla="*/ 1 w 610"/>
                    <a:gd name="T87" fmla="*/ 0 h 64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10"/>
                    <a:gd name="T133" fmla="*/ 0 h 647"/>
                    <a:gd name="T134" fmla="*/ 610 w 610"/>
                    <a:gd name="T135" fmla="*/ 647 h 64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10" h="647">
                      <a:moveTo>
                        <a:pt x="560" y="0"/>
                      </a:moveTo>
                      <a:lnTo>
                        <a:pt x="563" y="158"/>
                      </a:lnTo>
                      <a:lnTo>
                        <a:pt x="556" y="193"/>
                      </a:lnTo>
                      <a:lnTo>
                        <a:pt x="547" y="228"/>
                      </a:lnTo>
                      <a:lnTo>
                        <a:pt x="535" y="265"/>
                      </a:lnTo>
                      <a:lnTo>
                        <a:pt x="526" y="284"/>
                      </a:lnTo>
                      <a:lnTo>
                        <a:pt x="517" y="302"/>
                      </a:lnTo>
                      <a:lnTo>
                        <a:pt x="507" y="320"/>
                      </a:lnTo>
                      <a:lnTo>
                        <a:pt x="495" y="339"/>
                      </a:lnTo>
                      <a:lnTo>
                        <a:pt x="483" y="356"/>
                      </a:lnTo>
                      <a:lnTo>
                        <a:pt x="467" y="374"/>
                      </a:lnTo>
                      <a:lnTo>
                        <a:pt x="452" y="391"/>
                      </a:lnTo>
                      <a:lnTo>
                        <a:pt x="434" y="407"/>
                      </a:lnTo>
                      <a:lnTo>
                        <a:pt x="417" y="424"/>
                      </a:lnTo>
                      <a:lnTo>
                        <a:pt x="395" y="440"/>
                      </a:lnTo>
                      <a:lnTo>
                        <a:pt x="385" y="448"/>
                      </a:lnTo>
                      <a:lnTo>
                        <a:pt x="375" y="455"/>
                      </a:lnTo>
                      <a:lnTo>
                        <a:pt x="365" y="462"/>
                      </a:lnTo>
                      <a:lnTo>
                        <a:pt x="353" y="469"/>
                      </a:lnTo>
                      <a:lnTo>
                        <a:pt x="343" y="476"/>
                      </a:lnTo>
                      <a:lnTo>
                        <a:pt x="334" y="483"/>
                      </a:lnTo>
                      <a:lnTo>
                        <a:pt x="324" y="490"/>
                      </a:lnTo>
                      <a:lnTo>
                        <a:pt x="314" y="496"/>
                      </a:lnTo>
                      <a:lnTo>
                        <a:pt x="304" y="502"/>
                      </a:lnTo>
                      <a:lnTo>
                        <a:pt x="293" y="509"/>
                      </a:lnTo>
                      <a:lnTo>
                        <a:pt x="285" y="514"/>
                      </a:lnTo>
                      <a:lnTo>
                        <a:pt x="274" y="520"/>
                      </a:lnTo>
                      <a:lnTo>
                        <a:pt x="266" y="525"/>
                      </a:lnTo>
                      <a:lnTo>
                        <a:pt x="257" y="532"/>
                      </a:lnTo>
                      <a:lnTo>
                        <a:pt x="248" y="537"/>
                      </a:lnTo>
                      <a:lnTo>
                        <a:pt x="238" y="542"/>
                      </a:lnTo>
                      <a:lnTo>
                        <a:pt x="229" y="547"/>
                      </a:lnTo>
                      <a:lnTo>
                        <a:pt x="221" y="552"/>
                      </a:lnTo>
                      <a:lnTo>
                        <a:pt x="212" y="556"/>
                      </a:lnTo>
                      <a:lnTo>
                        <a:pt x="203" y="561"/>
                      </a:lnTo>
                      <a:lnTo>
                        <a:pt x="187" y="570"/>
                      </a:lnTo>
                      <a:lnTo>
                        <a:pt x="170" y="577"/>
                      </a:lnTo>
                      <a:lnTo>
                        <a:pt x="155" y="585"/>
                      </a:lnTo>
                      <a:lnTo>
                        <a:pt x="140" y="593"/>
                      </a:lnTo>
                      <a:lnTo>
                        <a:pt x="126" y="599"/>
                      </a:lnTo>
                      <a:lnTo>
                        <a:pt x="113" y="605"/>
                      </a:lnTo>
                      <a:lnTo>
                        <a:pt x="99" y="612"/>
                      </a:lnTo>
                      <a:lnTo>
                        <a:pt x="88" y="617"/>
                      </a:lnTo>
                      <a:lnTo>
                        <a:pt x="76" y="621"/>
                      </a:lnTo>
                      <a:lnTo>
                        <a:pt x="65" y="626"/>
                      </a:lnTo>
                      <a:lnTo>
                        <a:pt x="46" y="633"/>
                      </a:lnTo>
                      <a:lnTo>
                        <a:pt x="29" y="638"/>
                      </a:lnTo>
                      <a:lnTo>
                        <a:pt x="8" y="646"/>
                      </a:lnTo>
                      <a:lnTo>
                        <a:pt x="0" y="647"/>
                      </a:lnTo>
                      <a:lnTo>
                        <a:pt x="17" y="645"/>
                      </a:lnTo>
                      <a:lnTo>
                        <a:pt x="60" y="637"/>
                      </a:lnTo>
                      <a:lnTo>
                        <a:pt x="90" y="631"/>
                      </a:lnTo>
                      <a:lnTo>
                        <a:pt x="125" y="623"/>
                      </a:lnTo>
                      <a:lnTo>
                        <a:pt x="161" y="614"/>
                      </a:lnTo>
                      <a:lnTo>
                        <a:pt x="182" y="609"/>
                      </a:lnTo>
                      <a:lnTo>
                        <a:pt x="202" y="604"/>
                      </a:lnTo>
                      <a:lnTo>
                        <a:pt x="222" y="598"/>
                      </a:lnTo>
                      <a:lnTo>
                        <a:pt x="244" y="591"/>
                      </a:lnTo>
                      <a:lnTo>
                        <a:pt x="264" y="585"/>
                      </a:lnTo>
                      <a:lnTo>
                        <a:pt x="286" y="579"/>
                      </a:lnTo>
                      <a:lnTo>
                        <a:pt x="307" y="571"/>
                      </a:lnTo>
                      <a:lnTo>
                        <a:pt x="328" y="563"/>
                      </a:lnTo>
                      <a:lnTo>
                        <a:pt x="348" y="556"/>
                      </a:lnTo>
                      <a:lnTo>
                        <a:pt x="368" y="548"/>
                      </a:lnTo>
                      <a:lnTo>
                        <a:pt x="389" y="539"/>
                      </a:lnTo>
                      <a:lnTo>
                        <a:pt x="406" y="530"/>
                      </a:lnTo>
                      <a:lnTo>
                        <a:pt x="425" y="520"/>
                      </a:lnTo>
                      <a:lnTo>
                        <a:pt x="434" y="516"/>
                      </a:lnTo>
                      <a:lnTo>
                        <a:pt x="443" y="511"/>
                      </a:lnTo>
                      <a:lnTo>
                        <a:pt x="451" y="506"/>
                      </a:lnTo>
                      <a:lnTo>
                        <a:pt x="460" y="501"/>
                      </a:lnTo>
                      <a:lnTo>
                        <a:pt x="467" y="496"/>
                      </a:lnTo>
                      <a:lnTo>
                        <a:pt x="475" y="491"/>
                      </a:lnTo>
                      <a:lnTo>
                        <a:pt x="502" y="469"/>
                      </a:lnTo>
                      <a:lnTo>
                        <a:pt x="525" y="447"/>
                      </a:lnTo>
                      <a:lnTo>
                        <a:pt x="544" y="424"/>
                      </a:lnTo>
                      <a:lnTo>
                        <a:pt x="560" y="402"/>
                      </a:lnTo>
                      <a:lnTo>
                        <a:pt x="574" y="381"/>
                      </a:lnTo>
                      <a:lnTo>
                        <a:pt x="605" y="299"/>
                      </a:lnTo>
                      <a:lnTo>
                        <a:pt x="610" y="223"/>
                      </a:lnTo>
                      <a:lnTo>
                        <a:pt x="603" y="155"/>
                      </a:lnTo>
                      <a:lnTo>
                        <a:pt x="598" y="123"/>
                      </a:lnTo>
                      <a:lnTo>
                        <a:pt x="592" y="94"/>
                      </a:lnTo>
                      <a:lnTo>
                        <a:pt x="585" y="68"/>
                      </a:lnTo>
                      <a:lnTo>
                        <a:pt x="578" y="45"/>
                      </a:lnTo>
                      <a:lnTo>
                        <a:pt x="565" y="12"/>
                      </a:lnTo>
                      <a:lnTo>
                        <a:pt x="5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05" name="Freeform 222"/>
                <p:cNvSpPr>
                  <a:spLocks/>
                </p:cNvSpPr>
                <p:nvPr/>
              </p:nvSpPr>
              <p:spPr bwMode="auto">
                <a:xfrm>
                  <a:off x="1578" y="1897"/>
                  <a:ext cx="207" cy="34"/>
                </a:xfrm>
                <a:custGeom>
                  <a:avLst/>
                  <a:gdLst>
                    <a:gd name="T0" fmla="*/ 1 w 829"/>
                    <a:gd name="T1" fmla="*/ 0 h 137"/>
                    <a:gd name="T2" fmla="*/ 1 w 829"/>
                    <a:gd name="T3" fmla="*/ 0 h 137"/>
                    <a:gd name="T4" fmla="*/ 1 w 829"/>
                    <a:gd name="T5" fmla="*/ 0 h 137"/>
                    <a:gd name="T6" fmla="*/ 1 w 829"/>
                    <a:gd name="T7" fmla="*/ 0 h 137"/>
                    <a:gd name="T8" fmla="*/ 1 w 829"/>
                    <a:gd name="T9" fmla="*/ 0 h 137"/>
                    <a:gd name="T10" fmla="*/ 1 w 829"/>
                    <a:gd name="T11" fmla="*/ 0 h 137"/>
                    <a:gd name="T12" fmla="*/ 1 w 829"/>
                    <a:gd name="T13" fmla="*/ 0 h 137"/>
                    <a:gd name="T14" fmla="*/ 0 w 829"/>
                    <a:gd name="T15" fmla="*/ 0 h 137"/>
                    <a:gd name="T16" fmla="*/ 0 w 829"/>
                    <a:gd name="T17" fmla="*/ 0 h 137"/>
                    <a:gd name="T18" fmla="*/ 0 w 829"/>
                    <a:gd name="T19" fmla="*/ 0 h 137"/>
                    <a:gd name="T20" fmla="*/ 0 w 829"/>
                    <a:gd name="T21" fmla="*/ 0 h 137"/>
                    <a:gd name="T22" fmla="*/ 0 w 829"/>
                    <a:gd name="T23" fmla="*/ 0 h 137"/>
                    <a:gd name="T24" fmla="*/ 0 w 829"/>
                    <a:gd name="T25" fmla="*/ 0 h 137"/>
                    <a:gd name="T26" fmla="*/ 0 w 829"/>
                    <a:gd name="T27" fmla="*/ 0 h 137"/>
                    <a:gd name="T28" fmla="*/ 0 w 829"/>
                    <a:gd name="T29" fmla="*/ 0 h 137"/>
                    <a:gd name="T30" fmla="*/ 0 w 829"/>
                    <a:gd name="T31" fmla="*/ 0 h 137"/>
                    <a:gd name="T32" fmla="*/ 0 w 829"/>
                    <a:gd name="T33" fmla="*/ 0 h 137"/>
                    <a:gd name="T34" fmla="*/ 0 w 829"/>
                    <a:gd name="T35" fmla="*/ 0 h 137"/>
                    <a:gd name="T36" fmla="*/ 0 w 829"/>
                    <a:gd name="T37" fmla="*/ 0 h 137"/>
                    <a:gd name="T38" fmla="*/ 0 w 829"/>
                    <a:gd name="T39" fmla="*/ 0 h 137"/>
                    <a:gd name="T40" fmla="*/ 0 w 829"/>
                    <a:gd name="T41" fmla="*/ 0 h 137"/>
                    <a:gd name="T42" fmla="*/ 0 w 829"/>
                    <a:gd name="T43" fmla="*/ 0 h 137"/>
                    <a:gd name="T44" fmla="*/ 0 w 829"/>
                    <a:gd name="T45" fmla="*/ 0 h 137"/>
                    <a:gd name="T46" fmla="*/ 0 w 829"/>
                    <a:gd name="T47" fmla="*/ 0 h 137"/>
                    <a:gd name="T48" fmla="*/ 0 w 829"/>
                    <a:gd name="T49" fmla="*/ 0 h 137"/>
                    <a:gd name="T50" fmla="*/ 0 w 829"/>
                    <a:gd name="T51" fmla="*/ 0 h 137"/>
                    <a:gd name="T52" fmla="*/ 0 w 829"/>
                    <a:gd name="T53" fmla="*/ 0 h 137"/>
                    <a:gd name="T54" fmla="*/ 0 w 829"/>
                    <a:gd name="T55" fmla="*/ 0 h 137"/>
                    <a:gd name="T56" fmla="*/ 0 w 829"/>
                    <a:gd name="T57" fmla="*/ 0 h 137"/>
                    <a:gd name="T58" fmla="*/ 0 w 829"/>
                    <a:gd name="T59" fmla="*/ 0 h 137"/>
                    <a:gd name="T60" fmla="*/ 0 w 829"/>
                    <a:gd name="T61" fmla="*/ 0 h 137"/>
                    <a:gd name="T62" fmla="*/ 0 w 829"/>
                    <a:gd name="T63" fmla="*/ 0 h 137"/>
                    <a:gd name="T64" fmla="*/ 0 w 829"/>
                    <a:gd name="T65" fmla="*/ 0 h 137"/>
                    <a:gd name="T66" fmla="*/ 0 w 829"/>
                    <a:gd name="T67" fmla="*/ 0 h 137"/>
                    <a:gd name="T68" fmla="*/ 0 w 829"/>
                    <a:gd name="T69" fmla="*/ 0 h 137"/>
                    <a:gd name="T70" fmla="*/ 0 w 829"/>
                    <a:gd name="T71" fmla="*/ 0 h 137"/>
                    <a:gd name="T72" fmla="*/ 0 w 829"/>
                    <a:gd name="T73" fmla="*/ 0 h 137"/>
                    <a:gd name="T74" fmla="*/ 0 w 829"/>
                    <a:gd name="T75" fmla="*/ 0 h 137"/>
                    <a:gd name="T76" fmla="*/ 0 w 829"/>
                    <a:gd name="T77" fmla="*/ 0 h 137"/>
                    <a:gd name="T78" fmla="*/ 0 w 829"/>
                    <a:gd name="T79" fmla="*/ 0 h 137"/>
                    <a:gd name="T80" fmla="*/ 0 w 829"/>
                    <a:gd name="T81" fmla="*/ 0 h 137"/>
                    <a:gd name="T82" fmla="*/ 0 w 829"/>
                    <a:gd name="T83" fmla="*/ 0 h 137"/>
                    <a:gd name="T84" fmla="*/ 0 w 829"/>
                    <a:gd name="T85" fmla="*/ 0 h 137"/>
                    <a:gd name="T86" fmla="*/ 0 w 829"/>
                    <a:gd name="T87" fmla="*/ 0 h 137"/>
                    <a:gd name="T88" fmla="*/ 0 w 829"/>
                    <a:gd name="T89" fmla="*/ 0 h 137"/>
                    <a:gd name="T90" fmla="*/ 0 w 829"/>
                    <a:gd name="T91" fmla="*/ 0 h 137"/>
                    <a:gd name="T92" fmla="*/ 0 w 829"/>
                    <a:gd name="T93" fmla="*/ 0 h 137"/>
                    <a:gd name="T94" fmla="*/ 1 w 829"/>
                    <a:gd name="T95" fmla="*/ 0 h 137"/>
                    <a:gd name="T96" fmla="*/ 1 w 829"/>
                    <a:gd name="T97" fmla="*/ 0 h 137"/>
                    <a:gd name="T98" fmla="*/ 1 w 829"/>
                    <a:gd name="T99" fmla="*/ 0 h 137"/>
                    <a:gd name="T100" fmla="*/ 1 w 829"/>
                    <a:gd name="T101" fmla="*/ 0 h 137"/>
                    <a:gd name="T102" fmla="*/ 1 w 829"/>
                    <a:gd name="T103" fmla="*/ 0 h 137"/>
                    <a:gd name="T104" fmla="*/ 1 w 829"/>
                    <a:gd name="T105" fmla="*/ 0 h 137"/>
                    <a:gd name="T106" fmla="*/ 1 w 829"/>
                    <a:gd name="T107" fmla="*/ 0 h 137"/>
                    <a:gd name="T108" fmla="*/ 1 w 829"/>
                    <a:gd name="T109" fmla="*/ 0 h 137"/>
                    <a:gd name="T110" fmla="*/ 1 w 829"/>
                    <a:gd name="T111" fmla="*/ 0 h 137"/>
                    <a:gd name="T112" fmla="*/ 1 w 829"/>
                    <a:gd name="T113" fmla="*/ 0 h 137"/>
                    <a:gd name="T114" fmla="*/ 1 w 829"/>
                    <a:gd name="T115" fmla="*/ 0 h 137"/>
                    <a:gd name="T116" fmla="*/ 1 w 829"/>
                    <a:gd name="T117" fmla="*/ 0 h 13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829"/>
                    <a:gd name="T178" fmla="*/ 0 h 137"/>
                    <a:gd name="T179" fmla="*/ 829 w 829"/>
                    <a:gd name="T180" fmla="*/ 137 h 13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829" h="137">
                      <a:moveTo>
                        <a:pt x="829" y="0"/>
                      </a:moveTo>
                      <a:lnTo>
                        <a:pt x="822" y="3"/>
                      </a:lnTo>
                      <a:lnTo>
                        <a:pt x="798" y="11"/>
                      </a:lnTo>
                      <a:lnTo>
                        <a:pt x="780" y="17"/>
                      </a:lnTo>
                      <a:lnTo>
                        <a:pt x="759" y="24"/>
                      </a:lnTo>
                      <a:lnTo>
                        <a:pt x="737" y="30"/>
                      </a:lnTo>
                      <a:lnTo>
                        <a:pt x="710" y="36"/>
                      </a:lnTo>
                      <a:lnTo>
                        <a:pt x="682" y="43"/>
                      </a:lnTo>
                      <a:lnTo>
                        <a:pt x="650" y="50"/>
                      </a:lnTo>
                      <a:lnTo>
                        <a:pt x="619" y="55"/>
                      </a:lnTo>
                      <a:lnTo>
                        <a:pt x="583" y="62"/>
                      </a:lnTo>
                      <a:lnTo>
                        <a:pt x="547" y="66"/>
                      </a:lnTo>
                      <a:lnTo>
                        <a:pt x="511" y="69"/>
                      </a:lnTo>
                      <a:lnTo>
                        <a:pt x="434" y="73"/>
                      </a:lnTo>
                      <a:lnTo>
                        <a:pt x="358" y="69"/>
                      </a:lnTo>
                      <a:lnTo>
                        <a:pt x="288" y="62"/>
                      </a:lnTo>
                      <a:lnTo>
                        <a:pt x="257" y="55"/>
                      </a:lnTo>
                      <a:lnTo>
                        <a:pt x="225" y="50"/>
                      </a:lnTo>
                      <a:lnTo>
                        <a:pt x="197" y="43"/>
                      </a:lnTo>
                      <a:lnTo>
                        <a:pt x="170" y="36"/>
                      </a:lnTo>
                      <a:lnTo>
                        <a:pt x="146" y="30"/>
                      </a:lnTo>
                      <a:lnTo>
                        <a:pt x="126" y="24"/>
                      </a:lnTo>
                      <a:lnTo>
                        <a:pt x="107" y="17"/>
                      </a:lnTo>
                      <a:lnTo>
                        <a:pt x="92" y="11"/>
                      </a:lnTo>
                      <a:lnTo>
                        <a:pt x="70" y="3"/>
                      </a:lnTo>
                      <a:lnTo>
                        <a:pt x="62" y="0"/>
                      </a:lnTo>
                      <a:lnTo>
                        <a:pt x="0" y="102"/>
                      </a:lnTo>
                      <a:lnTo>
                        <a:pt x="12" y="105"/>
                      </a:lnTo>
                      <a:lnTo>
                        <a:pt x="46" y="111"/>
                      </a:lnTo>
                      <a:lnTo>
                        <a:pt x="70" y="115"/>
                      </a:lnTo>
                      <a:lnTo>
                        <a:pt x="98" y="119"/>
                      </a:lnTo>
                      <a:lnTo>
                        <a:pt x="128" y="124"/>
                      </a:lnTo>
                      <a:lnTo>
                        <a:pt x="163" y="128"/>
                      </a:lnTo>
                      <a:lnTo>
                        <a:pt x="238" y="134"/>
                      </a:lnTo>
                      <a:lnTo>
                        <a:pt x="318" y="137"/>
                      </a:lnTo>
                      <a:lnTo>
                        <a:pt x="399" y="133"/>
                      </a:lnTo>
                      <a:lnTo>
                        <a:pt x="478" y="122"/>
                      </a:lnTo>
                      <a:lnTo>
                        <a:pt x="514" y="113"/>
                      </a:lnTo>
                      <a:lnTo>
                        <a:pt x="551" y="104"/>
                      </a:lnTo>
                      <a:lnTo>
                        <a:pt x="569" y="99"/>
                      </a:lnTo>
                      <a:lnTo>
                        <a:pt x="586" y="94"/>
                      </a:lnTo>
                      <a:lnTo>
                        <a:pt x="602" y="88"/>
                      </a:lnTo>
                      <a:lnTo>
                        <a:pt x="619" y="83"/>
                      </a:lnTo>
                      <a:lnTo>
                        <a:pt x="634" y="78"/>
                      </a:lnTo>
                      <a:lnTo>
                        <a:pt x="649" y="73"/>
                      </a:lnTo>
                      <a:lnTo>
                        <a:pt x="664" y="69"/>
                      </a:lnTo>
                      <a:lnTo>
                        <a:pt x="678" y="63"/>
                      </a:lnTo>
                      <a:lnTo>
                        <a:pt x="692" y="59"/>
                      </a:lnTo>
                      <a:lnTo>
                        <a:pt x="705" y="54"/>
                      </a:lnTo>
                      <a:lnTo>
                        <a:pt x="718" y="49"/>
                      </a:lnTo>
                      <a:lnTo>
                        <a:pt x="730" y="44"/>
                      </a:lnTo>
                      <a:lnTo>
                        <a:pt x="752" y="35"/>
                      </a:lnTo>
                      <a:lnTo>
                        <a:pt x="772" y="28"/>
                      </a:lnTo>
                      <a:lnTo>
                        <a:pt x="789" y="20"/>
                      </a:lnTo>
                      <a:lnTo>
                        <a:pt x="804" y="14"/>
                      </a:lnTo>
                      <a:lnTo>
                        <a:pt x="815" y="7"/>
                      </a:lnTo>
                      <a:lnTo>
                        <a:pt x="823" y="3"/>
                      </a:lnTo>
                      <a:lnTo>
                        <a:pt x="82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7" name="Group 223"/>
                <p:cNvGrpSpPr>
                  <a:grpSpLocks/>
                </p:cNvGrpSpPr>
                <p:nvPr/>
              </p:nvGrpSpPr>
              <p:grpSpPr bwMode="auto">
                <a:xfrm>
                  <a:off x="960" y="1645"/>
                  <a:ext cx="447" cy="424"/>
                  <a:chOff x="960" y="1645"/>
                  <a:chExt cx="447" cy="424"/>
                </a:xfrm>
              </p:grpSpPr>
              <p:sp>
                <p:nvSpPr>
                  <p:cNvPr id="407" name="Freeform 224"/>
                  <p:cNvSpPr>
                    <a:spLocks/>
                  </p:cNvSpPr>
                  <p:nvPr/>
                </p:nvSpPr>
                <p:spPr bwMode="auto">
                  <a:xfrm>
                    <a:off x="1014" y="1722"/>
                    <a:ext cx="380" cy="327"/>
                  </a:xfrm>
                  <a:custGeom>
                    <a:avLst/>
                    <a:gdLst>
                      <a:gd name="T0" fmla="*/ 0 w 1517"/>
                      <a:gd name="T1" fmla="*/ 1 h 1307"/>
                      <a:gd name="T2" fmla="*/ 0 w 1517"/>
                      <a:gd name="T3" fmla="*/ 1 h 1307"/>
                      <a:gd name="T4" fmla="*/ 0 w 1517"/>
                      <a:gd name="T5" fmla="*/ 1 h 1307"/>
                      <a:gd name="T6" fmla="*/ 1 w 1517"/>
                      <a:gd name="T7" fmla="*/ 0 h 1307"/>
                      <a:gd name="T8" fmla="*/ 1 w 1517"/>
                      <a:gd name="T9" fmla="*/ 0 h 1307"/>
                      <a:gd name="T10" fmla="*/ 1 w 1517"/>
                      <a:gd name="T11" fmla="*/ 0 h 1307"/>
                      <a:gd name="T12" fmla="*/ 2 w 1517"/>
                      <a:gd name="T13" fmla="*/ 0 h 1307"/>
                      <a:gd name="T14" fmla="*/ 2 w 1517"/>
                      <a:gd name="T15" fmla="*/ 1 h 1307"/>
                      <a:gd name="T16" fmla="*/ 1 w 1517"/>
                      <a:gd name="T17" fmla="*/ 0 h 1307"/>
                      <a:gd name="T18" fmla="*/ 1 w 1517"/>
                      <a:gd name="T19" fmla="*/ 1 h 1307"/>
                      <a:gd name="T20" fmla="*/ 1 w 1517"/>
                      <a:gd name="T21" fmla="*/ 1 h 1307"/>
                      <a:gd name="T22" fmla="*/ 0 w 1517"/>
                      <a:gd name="T23" fmla="*/ 1 h 1307"/>
                      <a:gd name="T24" fmla="*/ 1 w 1517"/>
                      <a:gd name="T25" fmla="*/ 1 h 1307"/>
                      <a:gd name="T26" fmla="*/ 1 w 1517"/>
                      <a:gd name="T27" fmla="*/ 1 h 1307"/>
                      <a:gd name="T28" fmla="*/ 1 w 1517"/>
                      <a:gd name="T29" fmla="*/ 1 h 1307"/>
                      <a:gd name="T30" fmla="*/ 1 w 1517"/>
                      <a:gd name="T31" fmla="*/ 1 h 1307"/>
                      <a:gd name="T32" fmla="*/ 2 w 1517"/>
                      <a:gd name="T33" fmla="*/ 1 h 1307"/>
                      <a:gd name="T34" fmla="*/ 1 w 1517"/>
                      <a:gd name="T35" fmla="*/ 1 h 1307"/>
                      <a:gd name="T36" fmla="*/ 1 w 1517"/>
                      <a:gd name="T37" fmla="*/ 1 h 1307"/>
                      <a:gd name="T38" fmla="*/ 0 w 1517"/>
                      <a:gd name="T39" fmla="*/ 1 h 1307"/>
                      <a:gd name="T40" fmla="*/ 0 w 1517"/>
                      <a:gd name="T41" fmla="*/ 1 h 130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517"/>
                      <a:gd name="T64" fmla="*/ 0 h 1307"/>
                      <a:gd name="T65" fmla="*/ 1517 w 1517"/>
                      <a:gd name="T66" fmla="*/ 1307 h 130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517" h="1307">
                        <a:moveTo>
                          <a:pt x="229" y="1202"/>
                        </a:moveTo>
                        <a:lnTo>
                          <a:pt x="0" y="648"/>
                        </a:lnTo>
                        <a:lnTo>
                          <a:pt x="98" y="375"/>
                        </a:lnTo>
                        <a:lnTo>
                          <a:pt x="419" y="152"/>
                        </a:lnTo>
                        <a:lnTo>
                          <a:pt x="913" y="0"/>
                        </a:lnTo>
                        <a:lnTo>
                          <a:pt x="1208" y="21"/>
                        </a:lnTo>
                        <a:lnTo>
                          <a:pt x="1365" y="76"/>
                        </a:lnTo>
                        <a:lnTo>
                          <a:pt x="1490" y="353"/>
                        </a:lnTo>
                        <a:lnTo>
                          <a:pt x="1060" y="321"/>
                        </a:lnTo>
                        <a:lnTo>
                          <a:pt x="674" y="364"/>
                        </a:lnTo>
                        <a:lnTo>
                          <a:pt x="343" y="609"/>
                        </a:lnTo>
                        <a:lnTo>
                          <a:pt x="337" y="822"/>
                        </a:lnTo>
                        <a:lnTo>
                          <a:pt x="413" y="947"/>
                        </a:lnTo>
                        <a:lnTo>
                          <a:pt x="533" y="990"/>
                        </a:lnTo>
                        <a:lnTo>
                          <a:pt x="1077" y="848"/>
                        </a:lnTo>
                        <a:lnTo>
                          <a:pt x="1267" y="653"/>
                        </a:lnTo>
                        <a:lnTo>
                          <a:pt x="1517" y="669"/>
                        </a:lnTo>
                        <a:lnTo>
                          <a:pt x="1186" y="1105"/>
                        </a:lnTo>
                        <a:lnTo>
                          <a:pt x="343" y="1307"/>
                        </a:lnTo>
                        <a:lnTo>
                          <a:pt x="229" y="1202"/>
                        </a:lnTo>
                        <a:close/>
                      </a:path>
                    </a:pathLst>
                  </a:custGeom>
                  <a:solidFill>
                    <a:srgbClr val="CCC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08" name="Freeform 225"/>
                  <p:cNvSpPr>
                    <a:spLocks/>
                  </p:cNvSpPr>
                  <p:nvPr/>
                </p:nvSpPr>
                <p:spPr bwMode="auto">
                  <a:xfrm>
                    <a:off x="1073" y="1752"/>
                    <a:ext cx="263" cy="162"/>
                  </a:xfrm>
                  <a:custGeom>
                    <a:avLst/>
                    <a:gdLst>
                      <a:gd name="T0" fmla="*/ 0 w 1055"/>
                      <a:gd name="T1" fmla="*/ 1 h 648"/>
                      <a:gd name="T2" fmla="*/ 0 w 1055"/>
                      <a:gd name="T3" fmla="*/ 1 h 648"/>
                      <a:gd name="T4" fmla="*/ 0 w 1055"/>
                      <a:gd name="T5" fmla="*/ 0 h 648"/>
                      <a:gd name="T6" fmla="*/ 0 w 1055"/>
                      <a:gd name="T7" fmla="*/ 0 h 648"/>
                      <a:gd name="T8" fmla="*/ 0 w 1055"/>
                      <a:gd name="T9" fmla="*/ 0 h 648"/>
                      <a:gd name="T10" fmla="*/ 0 w 1055"/>
                      <a:gd name="T11" fmla="*/ 0 h 648"/>
                      <a:gd name="T12" fmla="*/ 0 w 1055"/>
                      <a:gd name="T13" fmla="*/ 0 h 648"/>
                      <a:gd name="T14" fmla="*/ 0 w 1055"/>
                      <a:gd name="T15" fmla="*/ 0 h 648"/>
                      <a:gd name="T16" fmla="*/ 0 w 1055"/>
                      <a:gd name="T17" fmla="*/ 0 h 648"/>
                      <a:gd name="T18" fmla="*/ 1 w 1055"/>
                      <a:gd name="T19" fmla="*/ 0 h 648"/>
                      <a:gd name="T20" fmla="*/ 1 w 1055"/>
                      <a:gd name="T21" fmla="*/ 0 h 648"/>
                      <a:gd name="T22" fmla="*/ 1 w 1055"/>
                      <a:gd name="T23" fmla="*/ 0 h 648"/>
                      <a:gd name="T24" fmla="*/ 1 w 1055"/>
                      <a:gd name="T25" fmla="*/ 0 h 648"/>
                      <a:gd name="T26" fmla="*/ 1 w 1055"/>
                      <a:gd name="T27" fmla="*/ 0 h 648"/>
                      <a:gd name="T28" fmla="*/ 1 w 1055"/>
                      <a:gd name="T29" fmla="*/ 0 h 648"/>
                      <a:gd name="T30" fmla="*/ 0 w 1055"/>
                      <a:gd name="T31" fmla="*/ 0 h 648"/>
                      <a:gd name="T32" fmla="*/ 0 w 1055"/>
                      <a:gd name="T33" fmla="*/ 0 h 648"/>
                      <a:gd name="T34" fmla="*/ 0 w 1055"/>
                      <a:gd name="T35" fmla="*/ 1 h 648"/>
                      <a:gd name="T36" fmla="*/ 0 w 1055"/>
                      <a:gd name="T37" fmla="*/ 1 h 64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055"/>
                      <a:gd name="T58" fmla="*/ 0 h 648"/>
                      <a:gd name="T59" fmla="*/ 1055 w 1055"/>
                      <a:gd name="T60" fmla="*/ 648 h 64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055" h="648">
                        <a:moveTo>
                          <a:pt x="65" y="648"/>
                        </a:moveTo>
                        <a:lnTo>
                          <a:pt x="0" y="507"/>
                        </a:lnTo>
                        <a:lnTo>
                          <a:pt x="21" y="332"/>
                        </a:lnTo>
                        <a:lnTo>
                          <a:pt x="109" y="332"/>
                        </a:lnTo>
                        <a:lnTo>
                          <a:pt x="157" y="207"/>
                        </a:lnTo>
                        <a:lnTo>
                          <a:pt x="278" y="229"/>
                        </a:lnTo>
                        <a:lnTo>
                          <a:pt x="348" y="98"/>
                        </a:lnTo>
                        <a:lnTo>
                          <a:pt x="495" y="125"/>
                        </a:lnTo>
                        <a:lnTo>
                          <a:pt x="571" y="0"/>
                        </a:lnTo>
                        <a:lnTo>
                          <a:pt x="707" y="82"/>
                        </a:lnTo>
                        <a:lnTo>
                          <a:pt x="767" y="17"/>
                        </a:lnTo>
                        <a:lnTo>
                          <a:pt x="853" y="120"/>
                        </a:lnTo>
                        <a:lnTo>
                          <a:pt x="962" y="50"/>
                        </a:lnTo>
                        <a:lnTo>
                          <a:pt x="1055" y="179"/>
                        </a:lnTo>
                        <a:lnTo>
                          <a:pt x="838" y="240"/>
                        </a:lnTo>
                        <a:lnTo>
                          <a:pt x="478" y="224"/>
                        </a:lnTo>
                        <a:lnTo>
                          <a:pt x="141" y="424"/>
                        </a:lnTo>
                        <a:lnTo>
                          <a:pt x="65" y="648"/>
                        </a:lnTo>
                        <a:close/>
                      </a:path>
                    </a:pathLst>
                  </a:custGeom>
                  <a:solidFill>
                    <a:srgbClr val="A3A3D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09" name="Freeform 226"/>
                  <p:cNvSpPr>
                    <a:spLocks/>
                  </p:cNvSpPr>
                  <p:nvPr/>
                </p:nvSpPr>
                <p:spPr bwMode="auto">
                  <a:xfrm>
                    <a:off x="1020" y="1854"/>
                    <a:ext cx="107" cy="188"/>
                  </a:xfrm>
                  <a:custGeom>
                    <a:avLst/>
                    <a:gdLst>
                      <a:gd name="T0" fmla="*/ 0 w 429"/>
                      <a:gd name="T1" fmla="*/ 0 h 751"/>
                      <a:gd name="T2" fmla="*/ 0 w 429"/>
                      <a:gd name="T3" fmla="*/ 1 h 751"/>
                      <a:gd name="T4" fmla="*/ 0 w 429"/>
                      <a:gd name="T5" fmla="*/ 1 h 751"/>
                      <a:gd name="T6" fmla="*/ 0 w 429"/>
                      <a:gd name="T7" fmla="*/ 1 h 751"/>
                      <a:gd name="T8" fmla="*/ 0 w 429"/>
                      <a:gd name="T9" fmla="*/ 1 h 751"/>
                      <a:gd name="T10" fmla="*/ 0 w 429"/>
                      <a:gd name="T11" fmla="*/ 0 h 751"/>
                      <a:gd name="T12" fmla="*/ 0 w 429"/>
                      <a:gd name="T13" fmla="*/ 0 h 751"/>
                      <a:gd name="T14" fmla="*/ 0 w 429"/>
                      <a:gd name="T15" fmla="*/ 0 h 7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29"/>
                      <a:gd name="T25" fmla="*/ 0 h 751"/>
                      <a:gd name="T26" fmla="*/ 429 w 429"/>
                      <a:gd name="T27" fmla="*/ 751 h 7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29" h="751">
                        <a:moveTo>
                          <a:pt x="48" y="0"/>
                        </a:moveTo>
                        <a:lnTo>
                          <a:pt x="266" y="490"/>
                        </a:lnTo>
                        <a:lnTo>
                          <a:pt x="429" y="664"/>
                        </a:lnTo>
                        <a:lnTo>
                          <a:pt x="250" y="751"/>
                        </a:lnTo>
                        <a:lnTo>
                          <a:pt x="81" y="474"/>
                        </a:lnTo>
                        <a:lnTo>
                          <a:pt x="0" y="153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A3A3D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10" name="Freeform 227"/>
                  <p:cNvSpPr>
                    <a:spLocks/>
                  </p:cNvSpPr>
                  <p:nvPr/>
                </p:nvSpPr>
                <p:spPr bwMode="auto">
                  <a:xfrm>
                    <a:off x="1089" y="1891"/>
                    <a:ext cx="318" cy="171"/>
                  </a:xfrm>
                  <a:custGeom>
                    <a:avLst/>
                    <a:gdLst>
                      <a:gd name="T0" fmla="*/ 0 w 1273"/>
                      <a:gd name="T1" fmla="*/ 0 h 687"/>
                      <a:gd name="T2" fmla="*/ 0 w 1273"/>
                      <a:gd name="T3" fmla="*/ 0 h 687"/>
                      <a:gd name="T4" fmla="*/ 0 w 1273"/>
                      <a:gd name="T5" fmla="*/ 0 h 687"/>
                      <a:gd name="T6" fmla="*/ 0 w 1273"/>
                      <a:gd name="T7" fmla="*/ 0 h 687"/>
                      <a:gd name="T8" fmla="*/ 0 w 1273"/>
                      <a:gd name="T9" fmla="*/ 0 h 687"/>
                      <a:gd name="T10" fmla="*/ 0 w 1273"/>
                      <a:gd name="T11" fmla="*/ 0 h 687"/>
                      <a:gd name="T12" fmla="*/ 1 w 1273"/>
                      <a:gd name="T13" fmla="*/ 0 h 687"/>
                      <a:gd name="T14" fmla="*/ 1 w 1273"/>
                      <a:gd name="T15" fmla="*/ 0 h 687"/>
                      <a:gd name="T16" fmla="*/ 1 w 1273"/>
                      <a:gd name="T17" fmla="*/ 0 h 687"/>
                      <a:gd name="T18" fmla="*/ 1 w 1273"/>
                      <a:gd name="T19" fmla="*/ 0 h 687"/>
                      <a:gd name="T20" fmla="*/ 1 w 1273"/>
                      <a:gd name="T21" fmla="*/ 0 h 687"/>
                      <a:gd name="T22" fmla="*/ 1 w 1273"/>
                      <a:gd name="T23" fmla="*/ 0 h 687"/>
                      <a:gd name="T24" fmla="*/ 1 w 1273"/>
                      <a:gd name="T25" fmla="*/ 0 h 687"/>
                      <a:gd name="T26" fmla="*/ 1 w 1273"/>
                      <a:gd name="T27" fmla="*/ 0 h 687"/>
                      <a:gd name="T28" fmla="*/ 1 w 1273"/>
                      <a:gd name="T29" fmla="*/ 0 h 687"/>
                      <a:gd name="T30" fmla="*/ 0 w 1273"/>
                      <a:gd name="T31" fmla="*/ 1 h 687"/>
                      <a:gd name="T32" fmla="*/ 0 w 1273"/>
                      <a:gd name="T33" fmla="*/ 0 h 687"/>
                      <a:gd name="T34" fmla="*/ 0 w 1273"/>
                      <a:gd name="T35" fmla="*/ 0 h 68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73"/>
                      <a:gd name="T55" fmla="*/ 0 h 687"/>
                      <a:gd name="T56" fmla="*/ 1273 w 1273"/>
                      <a:gd name="T57" fmla="*/ 687 h 68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73" h="687">
                        <a:moveTo>
                          <a:pt x="0" y="567"/>
                        </a:moveTo>
                        <a:lnTo>
                          <a:pt x="201" y="404"/>
                        </a:lnTo>
                        <a:lnTo>
                          <a:pt x="250" y="485"/>
                        </a:lnTo>
                        <a:lnTo>
                          <a:pt x="397" y="381"/>
                        </a:lnTo>
                        <a:lnTo>
                          <a:pt x="523" y="452"/>
                        </a:lnTo>
                        <a:lnTo>
                          <a:pt x="642" y="305"/>
                        </a:lnTo>
                        <a:lnTo>
                          <a:pt x="766" y="354"/>
                        </a:lnTo>
                        <a:lnTo>
                          <a:pt x="848" y="224"/>
                        </a:lnTo>
                        <a:lnTo>
                          <a:pt x="947" y="240"/>
                        </a:lnTo>
                        <a:lnTo>
                          <a:pt x="1023" y="109"/>
                        </a:lnTo>
                        <a:lnTo>
                          <a:pt x="1121" y="88"/>
                        </a:lnTo>
                        <a:lnTo>
                          <a:pt x="1131" y="0"/>
                        </a:lnTo>
                        <a:lnTo>
                          <a:pt x="1273" y="0"/>
                        </a:lnTo>
                        <a:lnTo>
                          <a:pt x="1175" y="257"/>
                        </a:lnTo>
                        <a:lnTo>
                          <a:pt x="690" y="588"/>
                        </a:lnTo>
                        <a:lnTo>
                          <a:pt x="234" y="687"/>
                        </a:lnTo>
                        <a:lnTo>
                          <a:pt x="0" y="567"/>
                        </a:lnTo>
                        <a:close/>
                      </a:path>
                    </a:pathLst>
                  </a:custGeom>
                  <a:solidFill>
                    <a:srgbClr val="A3A3D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11" name="Freeform 228"/>
                  <p:cNvSpPr>
                    <a:spLocks/>
                  </p:cNvSpPr>
                  <p:nvPr/>
                </p:nvSpPr>
                <p:spPr bwMode="auto">
                  <a:xfrm>
                    <a:off x="1085" y="1785"/>
                    <a:ext cx="253" cy="185"/>
                  </a:xfrm>
                  <a:custGeom>
                    <a:avLst/>
                    <a:gdLst>
                      <a:gd name="T0" fmla="*/ 0 w 1015"/>
                      <a:gd name="T1" fmla="*/ 0 h 741"/>
                      <a:gd name="T2" fmla="*/ 0 w 1015"/>
                      <a:gd name="T3" fmla="*/ 0 h 741"/>
                      <a:gd name="T4" fmla="*/ 0 w 1015"/>
                      <a:gd name="T5" fmla="*/ 0 h 741"/>
                      <a:gd name="T6" fmla="*/ 0 w 1015"/>
                      <a:gd name="T7" fmla="*/ 0 h 741"/>
                      <a:gd name="T8" fmla="*/ 0 w 1015"/>
                      <a:gd name="T9" fmla="*/ 0 h 741"/>
                      <a:gd name="T10" fmla="*/ 0 w 1015"/>
                      <a:gd name="T11" fmla="*/ 0 h 741"/>
                      <a:gd name="T12" fmla="*/ 0 w 1015"/>
                      <a:gd name="T13" fmla="*/ 0 h 741"/>
                      <a:gd name="T14" fmla="*/ 0 w 1015"/>
                      <a:gd name="T15" fmla="*/ 0 h 741"/>
                      <a:gd name="T16" fmla="*/ 0 w 1015"/>
                      <a:gd name="T17" fmla="*/ 0 h 741"/>
                      <a:gd name="T18" fmla="*/ 0 w 1015"/>
                      <a:gd name="T19" fmla="*/ 0 h 741"/>
                      <a:gd name="T20" fmla="*/ 0 w 1015"/>
                      <a:gd name="T21" fmla="*/ 0 h 741"/>
                      <a:gd name="T22" fmla="*/ 0 w 1015"/>
                      <a:gd name="T23" fmla="*/ 0 h 741"/>
                      <a:gd name="T24" fmla="*/ 0 w 1015"/>
                      <a:gd name="T25" fmla="*/ 0 h 741"/>
                      <a:gd name="T26" fmla="*/ 0 w 1015"/>
                      <a:gd name="T27" fmla="*/ 0 h 741"/>
                      <a:gd name="T28" fmla="*/ 0 w 1015"/>
                      <a:gd name="T29" fmla="*/ 0 h 741"/>
                      <a:gd name="T30" fmla="*/ 0 w 1015"/>
                      <a:gd name="T31" fmla="*/ 0 h 741"/>
                      <a:gd name="T32" fmla="*/ 0 w 1015"/>
                      <a:gd name="T33" fmla="*/ 0 h 741"/>
                      <a:gd name="T34" fmla="*/ 1 w 1015"/>
                      <a:gd name="T35" fmla="*/ 0 h 741"/>
                      <a:gd name="T36" fmla="*/ 1 w 1015"/>
                      <a:gd name="T37" fmla="*/ 0 h 741"/>
                      <a:gd name="T38" fmla="*/ 1 w 1015"/>
                      <a:gd name="T39" fmla="*/ 0 h 741"/>
                      <a:gd name="T40" fmla="*/ 1 w 1015"/>
                      <a:gd name="T41" fmla="*/ 0 h 741"/>
                      <a:gd name="T42" fmla="*/ 1 w 1015"/>
                      <a:gd name="T43" fmla="*/ 0 h 741"/>
                      <a:gd name="T44" fmla="*/ 1 w 1015"/>
                      <a:gd name="T45" fmla="*/ 0 h 741"/>
                      <a:gd name="T46" fmla="*/ 1 w 1015"/>
                      <a:gd name="T47" fmla="*/ 0 h 741"/>
                      <a:gd name="T48" fmla="*/ 1 w 1015"/>
                      <a:gd name="T49" fmla="*/ 0 h 741"/>
                      <a:gd name="T50" fmla="*/ 1 w 1015"/>
                      <a:gd name="T51" fmla="*/ 0 h 741"/>
                      <a:gd name="T52" fmla="*/ 1 w 1015"/>
                      <a:gd name="T53" fmla="*/ 0 h 741"/>
                      <a:gd name="T54" fmla="*/ 1 w 1015"/>
                      <a:gd name="T55" fmla="*/ 0 h 741"/>
                      <a:gd name="T56" fmla="*/ 1 w 1015"/>
                      <a:gd name="T57" fmla="*/ 0 h 741"/>
                      <a:gd name="T58" fmla="*/ 1 w 1015"/>
                      <a:gd name="T59" fmla="*/ 0 h 741"/>
                      <a:gd name="T60" fmla="*/ 1 w 1015"/>
                      <a:gd name="T61" fmla="*/ 0 h 741"/>
                      <a:gd name="T62" fmla="*/ 1 w 1015"/>
                      <a:gd name="T63" fmla="*/ 0 h 741"/>
                      <a:gd name="T64" fmla="*/ 1 w 1015"/>
                      <a:gd name="T65" fmla="*/ 0 h 741"/>
                      <a:gd name="T66" fmla="*/ 1 w 1015"/>
                      <a:gd name="T67" fmla="*/ 0 h 741"/>
                      <a:gd name="T68" fmla="*/ 0 w 1015"/>
                      <a:gd name="T69" fmla="*/ 1 h 741"/>
                      <a:gd name="T70" fmla="*/ 0 w 1015"/>
                      <a:gd name="T71" fmla="*/ 1 h 741"/>
                      <a:gd name="T72" fmla="*/ 0 w 1015"/>
                      <a:gd name="T73" fmla="*/ 1 h 741"/>
                      <a:gd name="T74" fmla="*/ 0 w 1015"/>
                      <a:gd name="T75" fmla="*/ 1 h 741"/>
                      <a:gd name="T76" fmla="*/ 0 w 1015"/>
                      <a:gd name="T77" fmla="*/ 1 h 741"/>
                      <a:gd name="T78" fmla="*/ 0 w 1015"/>
                      <a:gd name="T79" fmla="*/ 1 h 741"/>
                      <a:gd name="T80" fmla="*/ 0 w 1015"/>
                      <a:gd name="T81" fmla="*/ 1 h 741"/>
                      <a:gd name="T82" fmla="*/ 0 w 1015"/>
                      <a:gd name="T83" fmla="*/ 0 h 741"/>
                      <a:gd name="T84" fmla="*/ 0 w 1015"/>
                      <a:gd name="T85" fmla="*/ 0 h 741"/>
                      <a:gd name="T86" fmla="*/ 0 w 1015"/>
                      <a:gd name="T87" fmla="*/ 0 h 741"/>
                      <a:gd name="T88" fmla="*/ 0 w 1015"/>
                      <a:gd name="T89" fmla="*/ 0 h 741"/>
                      <a:gd name="T90" fmla="*/ 0 w 1015"/>
                      <a:gd name="T91" fmla="*/ 0 h 741"/>
                      <a:gd name="T92" fmla="*/ 1 w 1015"/>
                      <a:gd name="T93" fmla="*/ 0 h 741"/>
                      <a:gd name="T94" fmla="*/ 1 w 1015"/>
                      <a:gd name="T95" fmla="*/ 0 h 741"/>
                      <a:gd name="T96" fmla="*/ 1 w 1015"/>
                      <a:gd name="T97" fmla="*/ 0 h 741"/>
                      <a:gd name="T98" fmla="*/ 1 w 1015"/>
                      <a:gd name="T99" fmla="*/ 0 h 741"/>
                      <a:gd name="T100" fmla="*/ 1 w 1015"/>
                      <a:gd name="T101" fmla="*/ 0 h 741"/>
                      <a:gd name="T102" fmla="*/ 0 w 1015"/>
                      <a:gd name="T103" fmla="*/ 0 h 741"/>
                      <a:gd name="T104" fmla="*/ 0 w 1015"/>
                      <a:gd name="T105" fmla="*/ 0 h 741"/>
                      <a:gd name="T106" fmla="*/ 0 w 1015"/>
                      <a:gd name="T107" fmla="*/ 0 h 741"/>
                      <a:gd name="T108" fmla="*/ 0 w 1015"/>
                      <a:gd name="T109" fmla="*/ 0 h 741"/>
                      <a:gd name="T110" fmla="*/ 0 w 1015"/>
                      <a:gd name="T111" fmla="*/ 0 h 741"/>
                      <a:gd name="T112" fmla="*/ 0 w 1015"/>
                      <a:gd name="T113" fmla="*/ 0 h 741"/>
                      <a:gd name="T114" fmla="*/ 0 w 1015"/>
                      <a:gd name="T115" fmla="*/ 0 h 741"/>
                      <a:gd name="T116" fmla="*/ 0 w 1015"/>
                      <a:gd name="T117" fmla="*/ 0 h 741"/>
                      <a:gd name="T118" fmla="*/ 0 w 1015"/>
                      <a:gd name="T119" fmla="*/ 0 h 741"/>
                      <a:gd name="T120" fmla="*/ 0 w 1015"/>
                      <a:gd name="T121" fmla="*/ 0 h 741"/>
                      <a:gd name="T122" fmla="*/ 0 w 1015"/>
                      <a:gd name="T123" fmla="*/ 0 h 741"/>
                      <a:gd name="T124" fmla="*/ 0 w 1015"/>
                      <a:gd name="T125" fmla="*/ 0 h 741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1015"/>
                      <a:gd name="T190" fmla="*/ 0 h 741"/>
                      <a:gd name="T191" fmla="*/ 1015 w 1015"/>
                      <a:gd name="T192" fmla="*/ 741 h 741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1015" h="741">
                        <a:moveTo>
                          <a:pt x="41" y="543"/>
                        </a:moveTo>
                        <a:lnTo>
                          <a:pt x="36" y="536"/>
                        </a:lnTo>
                        <a:lnTo>
                          <a:pt x="24" y="517"/>
                        </a:lnTo>
                        <a:lnTo>
                          <a:pt x="0" y="449"/>
                        </a:lnTo>
                        <a:lnTo>
                          <a:pt x="0" y="402"/>
                        </a:lnTo>
                        <a:lnTo>
                          <a:pt x="5" y="376"/>
                        </a:lnTo>
                        <a:lnTo>
                          <a:pt x="14" y="348"/>
                        </a:lnTo>
                        <a:lnTo>
                          <a:pt x="20" y="334"/>
                        </a:lnTo>
                        <a:lnTo>
                          <a:pt x="28" y="320"/>
                        </a:lnTo>
                        <a:lnTo>
                          <a:pt x="37" y="305"/>
                        </a:lnTo>
                        <a:lnTo>
                          <a:pt x="47" y="291"/>
                        </a:lnTo>
                        <a:lnTo>
                          <a:pt x="60" y="276"/>
                        </a:lnTo>
                        <a:lnTo>
                          <a:pt x="74" y="261"/>
                        </a:lnTo>
                        <a:lnTo>
                          <a:pt x="89" y="245"/>
                        </a:lnTo>
                        <a:lnTo>
                          <a:pt x="105" y="230"/>
                        </a:lnTo>
                        <a:lnTo>
                          <a:pt x="124" y="215"/>
                        </a:lnTo>
                        <a:lnTo>
                          <a:pt x="143" y="200"/>
                        </a:lnTo>
                        <a:lnTo>
                          <a:pt x="152" y="192"/>
                        </a:lnTo>
                        <a:lnTo>
                          <a:pt x="163" y="186"/>
                        </a:lnTo>
                        <a:lnTo>
                          <a:pt x="173" y="178"/>
                        </a:lnTo>
                        <a:lnTo>
                          <a:pt x="183" y="172"/>
                        </a:lnTo>
                        <a:lnTo>
                          <a:pt x="192" y="164"/>
                        </a:lnTo>
                        <a:lnTo>
                          <a:pt x="202" y="158"/>
                        </a:lnTo>
                        <a:lnTo>
                          <a:pt x="212" y="151"/>
                        </a:lnTo>
                        <a:lnTo>
                          <a:pt x="222" y="145"/>
                        </a:lnTo>
                        <a:lnTo>
                          <a:pt x="232" y="139"/>
                        </a:lnTo>
                        <a:lnTo>
                          <a:pt x="243" y="132"/>
                        </a:lnTo>
                        <a:lnTo>
                          <a:pt x="253" y="126"/>
                        </a:lnTo>
                        <a:lnTo>
                          <a:pt x="264" y="121"/>
                        </a:lnTo>
                        <a:lnTo>
                          <a:pt x="274" y="115"/>
                        </a:lnTo>
                        <a:lnTo>
                          <a:pt x="284" y="110"/>
                        </a:lnTo>
                        <a:lnTo>
                          <a:pt x="295" y="103"/>
                        </a:lnTo>
                        <a:lnTo>
                          <a:pt x="305" y="98"/>
                        </a:lnTo>
                        <a:lnTo>
                          <a:pt x="316" y="93"/>
                        </a:lnTo>
                        <a:lnTo>
                          <a:pt x="326" y="88"/>
                        </a:lnTo>
                        <a:lnTo>
                          <a:pt x="336" y="83"/>
                        </a:lnTo>
                        <a:lnTo>
                          <a:pt x="348" y="78"/>
                        </a:lnTo>
                        <a:lnTo>
                          <a:pt x="358" y="73"/>
                        </a:lnTo>
                        <a:lnTo>
                          <a:pt x="368" y="68"/>
                        </a:lnTo>
                        <a:lnTo>
                          <a:pt x="378" y="64"/>
                        </a:lnTo>
                        <a:lnTo>
                          <a:pt x="390" y="60"/>
                        </a:lnTo>
                        <a:lnTo>
                          <a:pt x="410" y="51"/>
                        </a:lnTo>
                        <a:lnTo>
                          <a:pt x="432" y="44"/>
                        </a:lnTo>
                        <a:lnTo>
                          <a:pt x="452" y="37"/>
                        </a:lnTo>
                        <a:lnTo>
                          <a:pt x="472" y="30"/>
                        </a:lnTo>
                        <a:lnTo>
                          <a:pt x="493" y="24"/>
                        </a:lnTo>
                        <a:lnTo>
                          <a:pt x="513" y="19"/>
                        </a:lnTo>
                        <a:lnTo>
                          <a:pt x="532" y="14"/>
                        </a:lnTo>
                        <a:lnTo>
                          <a:pt x="552" y="10"/>
                        </a:lnTo>
                        <a:lnTo>
                          <a:pt x="589" y="4"/>
                        </a:lnTo>
                        <a:lnTo>
                          <a:pt x="625" y="2"/>
                        </a:lnTo>
                        <a:lnTo>
                          <a:pt x="659" y="0"/>
                        </a:lnTo>
                        <a:lnTo>
                          <a:pt x="717" y="8"/>
                        </a:lnTo>
                        <a:lnTo>
                          <a:pt x="744" y="14"/>
                        </a:lnTo>
                        <a:lnTo>
                          <a:pt x="769" y="21"/>
                        </a:lnTo>
                        <a:lnTo>
                          <a:pt x="792" y="27"/>
                        </a:lnTo>
                        <a:lnTo>
                          <a:pt x="815" y="32"/>
                        </a:lnTo>
                        <a:lnTo>
                          <a:pt x="835" y="37"/>
                        </a:lnTo>
                        <a:lnTo>
                          <a:pt x="855" y="42"/>
                        </a:lnTo>
                        <a:lnTo>
                          <a:pt x="889" y="52"/>
                        </a:lnTo>
                        <a:lnTo>
                          <a:pt x="915" y="59"/>
                        </a:lnTo>
                        <a:lnTo>
                          <a:pt x="936" y="65"/>
                        </a:lnTo>
                        <a:lnTo>
                          <a:pt x="952" y="70"/>
                        </a:lnTo>
                        <a:lnTo>
                          <a:pt x="819" y="202"/>
                        </a:lnTo>
                        <a:lnTo>
                          <a:pt x="828" y="226"/>
                        </a:lnTo>
                        <a:lnTo>
                          <a:pt x="839" y="248"/>
                        </a:lnTo>
                        <a:lnTo>
                          <a:pt x="852" y="268"/>
                        </a:lnTo>
                        <a:lnTo>
                          <a:pt x="867" y="286"/>
                        </a:lnTo>
                        <a:lnTo>
                          <a:pt x="882" y="303"/>
                        </a:lnTo>
                        <a:lnTo>
                          <a:pt x="899" y="318"/>
                        </a:lnTo>
                        <a:lnTo>
                          <a:pt x="915" y="331"/>
                        </a:lnTo>
                        <a:lnTo>
                          <a:pt x="923" y="337"/>
                        </a:lnTo>
                        <a:lnTo>
                          <a:pt x="932" y="343"/>
                        </a:lnTo>
                        <a:lnTo>
                          <a:pt x="940" y="348"/>
                        </a:lnTo>
                        <a:lnTo>
                          <a:pt x="947" y="353"/>
                        </a:lnTo>
                        <a:lnTo>
                          <a:pt x="956" y="358"/>
                        </a:lnTo>
                        <a:lnTo>
                          <a:pt x="962" y="362"/>
                        </a:lnTo>
                        <a:lnTo>
                          <a:pt x="976" y="369"/>
                        </a:lnTo>
                        <a:lnTo>
                          <a:pt x="989" y="375"/>
                        </a:lnTo>
                        <a:lnTo>
                          <a:pt x="1007" y="383"/>
                        </a:lnTo>
                        <a:lnTo>
                          <a:pt x="1015" y="385"/>
                        </a:lnTo>
                        <a:lnTo>
                          <a:pt x="1004" y="452"/>
                        </a:lnTo>
                        <a:lnTo>
                          <a:pt x="998" y="468"/>
                        </a:lnTo>
                        <a:lnTo>
                          <a:pt x="990" y="484"/>
                        </a:lnTo>
                        <a:lnTo>
                          <a:pt x="980" y="501"/>
                        </a:lnTo>
                        <a:lnTo>
                          <a:pt x="968" y="517"/>
                        </a:lnTo>
                        <a:lnTo>
                          <a:pt x="952" y="535"/>
                        </a:lnTo>
                        <a:lnTo>
                          <a:pt x="933" y="553"/>
                        </a:lnTo>
                        <a:lnTo>
                          <a:pt x="912" y="569"/>
                        </a:lnTo>
                        <a:lnTo>
                          <a:pt x="899" y="578"/>
                        </a:lnTo>
                        <a:lnTo>
                          <a:pt x="886" y="586"/>
                        </a:lnTo>
                        <a:lnTo>
                          <a:pt x="872" y="595"/>
                        </a:lnTo>
                        <a:lnTo>
                          <a:pt x="858" y="602"/>
                        </a:lnTo>
                        <a:lnTo>
                          <a:pt x="844" y="611"/>
                        </a:lnTo>
                        <a:lnTo>
                          <a:pt x="830" y="619"/>
                        </a:lnTo>
                        <a:lnTo>
                          <a:pt x="816" y="626"/>
                        </a:lnTo>
                        <a:lnTo>
                          <a:pt x="801" y="634"/>
                        </a:lnTo>
                        <a:lnTo>
                          <a:pt x="787" y="642"/>
                        </a:lnTo>
                        <a:lnTo>
                          <a:pt x="772" y="648"/>
                        </a:lnTo>
                        <a:lnTo>
                          <a:pt x="758" y="656"/>
                        </a:lnTo>
                        <a:lnTo>
                          <a:pt x="743" y="662"/>
                        </a:lnTo>
                        <a:lnTo>
                          <a:pt x="728" y="668"/>
                        </a:lnTo>
                        <a:lnTo>
                          <a:pt x="714" y="676"/>
                        </a:lnTo>
                        <a:lnTo>
                          <a:pt x="698" y="681"/>
                        </a:lnTo>
                        <a:lnTo>
                          <a:pt x="684" y="687"/>
                        </a:lnTo>
                        <a:lnTo>
                          <a:pt x="669" y="692"/>
                        </a:lnTo>
                        <a:lnTo>
                          <a:pt x="655" y="699"/>
                        </a:lnTo>
                        <a:lnTo>
                          <a:pt x="640" y="704"/>
                        </a:lnTo>
                        <a:lnTo>
                          <a:pt x="626" y="709"/>
                        </a:lnTo>
                        <a:lnTo>
                          <a:pt x="612" y="713"/>
                        </a:lnTo>
                        <a:lnTo>
                          <a:pt x="597" y="718"/>
                        </a:lnTo>
                        <a:lnTo>
                          <a:pt x="570" y="725"/>
                        </a:lnTo>
                        <a:lnTo>
                          <a:pt x="543" y="732"/>
                        </a:lnTo>
                        <a:lnTo>
                          <a:pt x="518" y="736"/>
                        </a:lnTo>
                        <a:lnTo>
                          <a:pt x="494" y="739"/>
                        </a:lnTo>
                        <a:lnTo>
                          <a:pt x="449" y="741"/>
                        </a:lnTo>
                        <a:lnTo>
                          <a:pt x="288" y="734"/>
                        </a:lnTo>
                        <a:lnTo>
                          <a:pt x="302" y="729"/>
                        </a:lnTo>
                        <a:lnTo>
                          <a:pt x="319" y="724"/>
                        </a:lnTo>
                        <a:lnTo>
                          <a:pt x="340" y="718"/>
                        </a:lnTo>
                        <a:lnTo>
                          <a:pt x="367" y="709"/>
                        </a:lnTo>
                        <a:lnTo>
                          <a:pt x="382" y="705"/>
                        </a:lnTo>
                        <a:lnTo>
                          <a:pt x="397" y="700"/>
                        </a:lnTo>
                        <a:lnTo>
                          <a:pt x="413" y="694"/>
                        </a:lnTo>
                        <a:lnTo>
                          <a:pt x="429" y="689"/>
                        </a:lnTo>
                        <a:lnTo>
                          <a:pt x="447" y="682"/>
                        </a:lnTo>
                        <a:lnTo>
                          <a:pt x="465" y="676"/>
                        </a:lnTo>
                        <a:lnTo>
                          <a:pt x="483" y="670"/>
                        </a:lnTo>
                        <a:lnTo>
                          <a:pt x="500" y="663"/>
                        </a:lnTo>
                        <a:lnTo>
                          <a:pt x="519" y="656"/>
                        </a:lnTo>
                        <a:lnTo>
                          <a:pt x="537" y="648"/>
                        </a:lnTo>
                        <a:lnTo>
                          <a:pt x="556" y="640"/>
                        </a:lnTo>
                        <a:lnTo>
                          <a:pt x="574" y="633"/>
                        </a:lnTo>
                        <a:lnTo>
                          <a:pt x="592" y="625"/>
                        </a:lnTo>
                        <a:lnTo>
                          <a:pt x="609" y="617"/>
                        </a:lnTo>
                        <a:lnTo>
                          <a:pt x="626" y="610"/>
                        </a:lnTo>
                        <a:lnTo>
                          <a:pt x="642" y="601"/>
                        </a:lnTo>
                        <a:lnTo>
                          <a:pt x="659" y="593"/>
                        </a:lnTo>
                        <a:lnTo>
                          <a:pt x="674" y="586"/>
                        </a:lnTo>
                        <a:lnTo>
                          <a:pt x="688" y="577"/>
                        </a:lnTo>
                        <a:lnTo>
                          <a:pt x="702" y="569"/>
                        </a:lnTo>
                        <a:lnTo>
                          <a:pt x="714" y="560"/>
                        </a:lnTo>
                        <a:lnTo>
                          <a:pt x="725" y="553"/>
                        </a:lnTo>
                        <a:lnTo>
                          <a:pt x="745" y="536"/>
                        </a:lnTo>
                        <a:lnTo>
                          <a:pt x="763" y="520"/>
                        </a:lnTo>
                        <a:lnTo>
                          <a:pt x="794" y="491"/>
                        </a:lnTo>
                        <a:lnTo>
                          <a:pt x="816" y="465"/>
                        </a:lnTo>
                        <a:lnTo>
                          <a:pt x="833" y="442"/>
                        </a:lnTo>
                        <a:lnTo>
                          <a:pt x="856" y="399"/>
                        </a:lnTo>
                        <a:lnTo>
                          <a:pt x="782" y="381"/>
                        </a:lnTo>
                        <a:lnTo>
                          <a:pt x="767" y="375"/>
                        </a:lnTo>
                        <a:lnTo>
                          <a:pt x="752" y="367"/>
                        </a:lnTo>
                        <a:lnTo>
                          <a:pt x="736" y="358"/>
                        </a:lnTo>
                        <a:lnTo>
                          <a:pt x="721" y="347"/>
                        </a:lnTo>
                        <a:lnTo>
                          <a:pt x="695" y="318"/>
                        </a:lnTo>
                        <a:lnTo>
                          <a:pt x="674" y="281"/>
                        </a:lnTo>
                        <a:lnTo>
                          <a:pt x="654" y="211"/>
                        </a:lnTo>
                        <a:lnTo>
                          <a:pt x="651" y="168"/>
                        </a:lnTo>
                        <a:lnTo>
                          <a:pt x="656" y="146"/>
                        </a:lnTo>
                        <a:lnTo>
                          <a:pt x="662" y="140"/>
                        </a:lnTo>
                        <a:lnTo>
                          <a:pt x="627" y="136"/>
                        </a:lnTo>
                        <a:lnTo>
                          <a:pt x="589" y="132"/>
                        </a:lnTo>
                        <a:lnTo>
                          <a:pt x="542" y="132"/>
                        </a:lnTo>
                        <a:lnTo>
                          <a:pt x="488" y="135"/>
                        </a:lnTo>
                        <a:lnTo>
                          <a:pt x="430" y="145"/>
                        </a:lnTo>
                        <a:lnTo>
                          <a:pt x="401" y="153"/>
                        </a:lnTo>
                        <a:lnTo>
                          <a:pt x="373" y="163"/>
                        </a:lnTo>
                        <a:lnTo>
                          <a:pt x="359" y="169"/>
                        </a:lnTo>
                        <a:lnTo>
                          <a:pt x="345" y="177"/>
                        </a:lnTo>
                        <a:lnTo>
                          <a:pt x="331" y="184"/>
                        </a:lnTo>
                        <a:lnTo>
                          <a:pt x="319" y="192"/>
                        </a:lnTo>
                        <a:lnTo>
                          <a:pt x="306" y="201"/>
                        </a:lnTo>
                        <a:lnTo>
                          <a:pt x="293" y="209"/>
                        </a:lnTo>
                        <a:lnTo>
                          <a:pt x="281" y="217"/>
                        </a:lnTo>
                        <a:lnTo>
                          <a:pt x="269" y="225"/>
                        </a:lnTo>
                        <a:lnTo>
                          <a:pt x="258" y="233"/>
                        </a:lnTo>
                        <a:lnTo>
                          <a:pt x="248" y="240"/>
                        </a:lnTo>
                        <a:lnTo>
                          <a:pt x="237" y="247"/>
                        </a:lnTo>
                        <a:lnTo>
                          <a:pt x="227" y="254"/>
                        </a:lnTo>
                        <a:lnTo>
                          <a:pt x="217" y="261"/>
                        </a:lnTo>
                        <a:lnTo>
                          <a:pt x="207" y="268"/>
                        </a:lnTo>
                        <a:lnTo>
                          <a:pt x="190" y="282"/>
                        </a:lnTo>
                        <a:lnTo>
                          <a:pt x="159" y="309"/>
                        </a:lnTo>
                        <a:lnTo>
                          <a:pt x="132" y="336"/>
                        </a:lnTo>
                        <a:lnTo>
                          <a:pt x="112" y="365"/>
                        </a:lnTo>
                        <a:lnTo>
                          <a:pt x="83" y="431"/>
                        </a:lnTo>
                        <a:lnTo>
                          <a:pt x="72" y="465"/>
                        </a:lnTo>
                        <a:lnTo>
                          <a:pt x="65" y="492"/>
                        </a:lnTo>
                        <a:lnTo>
                          <a:pt x="51" y="525"/>
                        </a:lnTo>
                        <a:lnTo>
                          <a:pt x="41" y="5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12" name="Freeform 229"/>
                  <p:cNvSpPr>
                    <a:spLocks/>
                  </p:cNvSpPr>
                  <p:nvPr/>
                </p:nvSpPr>
                <p:spPr bwMode="auto">
                  <a:xfrm>
                    <a:off x="1006" y="1715"/>
                    <a:ext cx="388" cy="354"/>
                  </a:xfrm>
                  <a:custGeom>
                    <a:avLst/>
                    <a:gdLst>
                      <a:gd name="T0" fmla="*/ 1 w 1550"/>
                      <a:gd name="T1" fmla="*/ 0 h 1415"/>
                      <a:gd name="T2" fmla="*/ 1 w 1550"/>
                      <a:gd name="T3" fmla="*/ 0 h 1415"/>
                      <a:gd name="T4" fmla="*/ 1 w 1550"/>
                      <a:gd name="T5" fmla="*/ 0 h 1415"/>
                      <a:gd name="T6" fmla="*/ 1 w 1550"/>
                      <a:gd name="T7" fmla="*/ 0 h 1415"/>
                      <a:gd name="T8" fmla="*/ 1 w 1550"/>
                      <a:gd name="T9" fmla="*/ 0 h 1415"/>
                      <a:gd name="T10" fmla="*/ 1 w 1550"/>
                      <a:gd name="T11" fmla="*/ 0 h 1415"/>
                      <a:gd name="T12" fmla="*/ 1 w 1550"/>
                      <a:gd name="T13" fmla="*/ 0 h 1415"/>
                      <a:gd name="T14" fmla="*/ 1 w 1550"/>
                      <a:gd name="T15" fmla="*/ 0 h 1415"/>
                      <a:gd name="T16" fmla="*/ 1 w 1550"/>
                      <a:gd name="T17" fmla="*/ 0 h 1415"/>
                      <a:gd name="T18" fmla="*/ 0 w 1550"/>
                      <a:gd name="T19" fmla="*/ 0 h 1415"/>
                      <a:gd name="T20" fmla="*/ 0 w 1550"/>
                      <a:gd name="T21" fmla="*/ 0 h 1415"/>
                      <a:gd name="T22" fmla="*/ 0 w 1550"/>
                      <a:gd name="T23" fmla="*/ 1 h 1415"/>
                      <a:gd name="T24" fmla="*/ 0 w 1550"/>
                      <a:gd name="T25" fmla="*/ 1 h 1415"/>
                      <a:gd name="T26" fmla="*/ 0 w 1550"/>
                      <a:gd name="T27" fmla="*/ 1 h 1415"/>
                      <a:gd name="T28" fmla="*/ 0 w 1550"/>
                      <a:gd name="T29" fmla="*/ 1 h 1415"/>
                      <a:gd name="T30" fmla="*/ 0 w 1550"/>
                      <a:gd name="T31" fmla="*/ 1 h 1415"/>
                      <a:gd name="T32" fmla="*/ 0 w 1550"/>
                      <a:gd name="T33" fmla="*/ 1 h 1415"/>
                      <a:gd name="T34" fmla="*/ 0 w 1550"/>
                      <a:gd name="T35" fmla="*/ 1 h 1415"/>
                      <a:gd name="T36" fmla="*/ 0 w 1550"/>
                      <a:gd name="T37" fmla="*/ 1 h 1415"/>
                      <a:gd name="T38" fmla="*/ 0 w 1550"/>
                      <a:gd name="T39" fmla="*/ 1 h 1415"/>
                      <a:gd name="T40" fmla="*/ 1 w 1550"/>
                      <a:gd name="T41" fmla="*/ 2 h 1415"/>
                      <a:gd name="T42" fmla="*/ 1 w 1550"/>
                      <a:gd name="T43" fmla="*/ 2 h 1415"/>
                      <a:gd name="T44" fmla="*/ 1 w 1550"/>
                      <a:gd name="T45" fmla="*/ 2 h 1415"/>
                      <a:gd name="T46" fmla="*/ 1 w 1550"/>
                      <a:gd name="T47" fmla="*/ 2 h 1415"/>
                      <a:gd name="T48" fmla="*/ 1 w 1550"/>
                      <a:gd name="T49" fmla="*/ 1 h 1415"/>
                      <a:gd name="T50" fmla="*/ 1 w 1550"/>
                      <a:gd name="T51" fmla="*/ 1 h 1415"/>
                      <a:gd name="T52" fmla="*/ 1 w 1550"/>
                      <a:gd name="T53" fmla="*/ 1 h 1415"/>
                      <a:gd name="T54" fmla="*/ 1 w 1550"/>
                      <a:gd name="T55" fmla="*/ 1 h 1415"/>
                      <a:gd name="T56" fmla="*/ 1 w 1550"/>
                      <a:gd name="T57" fmla="*/ 1 h 1415"/>
                      <a:gd name="T58" fmla="*/ 1 w 1550"/>
                      <a:gd name="T59" fmla="*/ 1 h 1415"/>
                      <a:gd name="T60" fmla="*/ 2 w 1550"/>
                      <a:gd name="T61" fmla="*/ 1 h 1415"/>
                      <a:gd name="T62" fmla="*/ 2 w 1550"/>
                      <a:gd name="T63" fmla="*/ 1 h 1415"/>
                      <a:gd name="T64" fmla="*/ 2 w 1550"/>
                      <a:gd name="T65" fmla="*/ 1 h 1415"/>
                      <a:gd name="T66" fmla="*/ 1 w 1550"/>
                      <a:gd name="T67" fmla="*/ 1 h 1415"/>
                      <a:gd name="T68" fmla="*/ 1 w 1550"/>
                      <a:gd name="T69" fmla="*/ 1 h 1415"/>
                      <a:gd name="T70" fmla="*/ 1 w 1550"/>
                      <a:gd name="T71" fmla="*/ 1 h 1415"/>
                      <a:gd name="T72" fmla="*/ 1 w 1550"/>
                      <a:gd name="T73" fmla="*/ 1 h 1415"/>
                      <a:gd name="T74" fmla="*/ 1 w 1550"/>
                      <a:gd name="T75" fmla="*/ 1 h 1415"/>
                      <a:gd name="T76" fmla="*/ 1 w 1550"/>
                      <a:gd name="T77" fmla="*/ 1 h 1415"/>
                      <a:gd name="T78" fmla="*/ 1 w 1550"/>
                      <a:gd name="T79" fmla="*/ 1 h 1415"/>
                      <a:gd name="T80" fmla="*/ 1 w 1550"/>
                      <a:gd name="T81" fmla="*/ 1 h 1415"/>
                      <a:gd name="T82" fmla="*/ 1 w 1550"/>
                      <a:gd name="T83" fmla="*/ 1 h 1415"/>
                      <a:gd name="T84" fmla="*/ 1 w 1550"/>
                      <a:gd name="T85" fmla="*/ 1 h 1415"/>
                      <a:gd name="T86" fmla="*/ 0 w 1550"/>
                      <a:gd name="T87" fmla="*/ 1 h 1415"/>
                      <a:gd name="T88" fmla="*/ 0 w 1550"/>
                      <a:gd name="T89" fmla="*/ 1 h 1415"/>
                      <a:gd name="T90" fmla="*/ 0 w 1550"/>
                      <a:gd name="T91" fmla="*/ 1 h 1415"/>
                      <a:gd name="T92" fmla="*/ 0 w 1550"/>
                      <a:gd name="T93" fmla="*/ 1 h 1415"/>
                      <a:gd name="T94" fmla="*/ 0 w 1550"/>
                      <a:gd name="T95" fmla="*/ 1 h 1415"/>
                      <a:gd name="T96" fmla="*/ 0 w 1550"/>
                      <a:gd name="T97" fmla="*/ 1 h 1415"/>
                      <a:gd name="T98" fmla="*/ 0 w 1550"/>
                      <a:gd name="T99" fmla="*/ 1 h 1415"/>
                      <a:gd name="T100" fmla="*/ 0 w 1550"/>
                      <a:gd name="T101" fmla="*/ 0 h 1415"/>
                      <a:gd name="T102" fmla="*/ 1 w 1550"/>
                      <a:gd name="T103" fmla="*/ 0 h 1415"/>
                      <a:gd name="T104" fmla="*/ 1 w 1550"/>
                      <a:gd name="T105" fmla="*/ 0 h 1415"/>
                      <a:gd name="T106" fmla="*/ 1 w 1550"/>
                      <a:gd name="T107" fmla="*/ 0 h 1415"/>
                      <a:gd name="T108" fmla="*/ 1 w 1550"/>
                      <a:gd name="T109" fmla="*/ 0 h 1415"/>
                      <a:gd name="T110" fmla="*/ 1 w 1550"/>
                      <a:gd name="T111" fmla="*/ 0 h 1415"/>
                      <a:gd name="T112" fmla="*/ 1 w 1550"/>
                      <a:gd name="T113" fmla="*/ 0 h 1415"/>
                      <a:gd name="T114" fmla="*/ 1 w 1550"/>
                      <a:gd name="T115" fmla="*/ 0 h 1415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1550"/>
                      <a:gd name="T175" fmla="*/ 0 h 1415"/>
                      <a:gd name="T176" fmla="*/ 1550 w 1550"/>
                      <a:gd name="T177" fmla="*/ 1415 h 1415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1550" h="1415">
                        <a:moveTo>
                          <a:pt x="1293" y="76"/>
                        </a:moveTo>
                        <a:lnTo>
                          <a:pt x="1286" y="74"/>
                        </a:lnTo>
                        <a:lnTo>
                          <a:pt x="1279" y="69"/>
                        </a:lnTo>
                        <a:lnTo>
                          <a:pt x="1269" y="63"/>
                        </a:lnTo>
                        <a:lnTo>
                          <a:pt x="1256" y="57"/>
                        </a:lnTo>
                        <a:lnTo>
                          <a:pt x="1241" y="51"/>
                        </a:lnTo>
                        <a:lnTo>
                          <a:pt x="1223" y="43"/>
                        </a:lnTo>
                        <a:lnTo>
                          <a:pt x="1204" y="36"/>
                        </a:lnTo>
                        <a:lnTo>
                          <a:pt x="1182" y="28"/>
                        </a:lnTo>
                        <a:lnTo>
                          <a:pt x="1159" y="20"/>
                        </a:lnTo>
                        <a:lnTo>
                          <a:pt x="1135" y="14"/>
                        </a:lnTo>
                        <a:lnTo>
                          <a:pt x="1109" y="9"/>
                        </a:lnTo>
                        <a:lnTo>
                          <a:pt x="1082" y="4"/>
                        </a:lnTo>
                        <a:lnTo>
                          <a:pt x="1054" y="1"/>
                        </a:lnTo>
                        <a:lnTo>
                          <a:pt x="994" y="0"/>
                        </a:lnTo>
                        <a:lnTo>
                          <a:pt x="923" y="8"/>
                        </a:lnTo>
                        <a:lnTo>
                          <a:pt x="880" y="15"/>
                        </a:lnTo>
                        <a:lnTo>
                          <a:pt x="833" y="24"/>
                        </a:lnTo>
                        <a:lnTo>
                          <a:pt x="808" y="29"/>
                        </a:lnTo>
                        <a:lnTo>
                          <a:pt x="782" y="36"/>
                        </a:lnTo>
                        <a:lnTo>
                          <a:pt x="756" y="42"/>
                        </a:lnTo>
                        <a:lnTo>
                          <a:pt x="729" y="48"/>
                        </a:lnTo>
                        <a:lnTo>
                          <a:pt x="702" y="56"/>
                        </a:lnTo>
                        <a:lnTo>
                          <a:pt x="676" y="63"/>
                        </a:lnTo>
                        <a:lnTo>
                          <a:pt x="648" y="71"/>
                        </a:lnTo>
                        <a:lnTo>
                          <a:pt x="620" y="80"/>
                        </a:lnTo>
                        <a:lnTo>
                          <a:pt x="592" y="89"/>
                        </a:lnTo>
                        <a:lnTo>
                          <a:pt x="578" y="93"/>
                        </a:lnTo>
                        <a:lnTo>
                          <a:pt x="565" y="98"/>
                        </a:lnTo>
                        <a:lnTo>
                          <a:pt x="551" y="103"/>
                        </a:lnTo>
                        <a:lnTo>
                          <a:pt x="537" y="108"/>
                        </a:lnTo>
                        <a:lnTo>
                          <a:pt x="523" y="113"/>
                        </a:lnTo>
                        <a:lnTo>
                          <a:pt x="511" y="118"/>
                        </a:lnTo>
                        <a:lnTo>
                          <a:pt x="497" y="123"/>
                        </a:lnTo>
                        <a:lnTo>
                          <a:pt x="483" y="128"/>
                        </a:lnTo>
                        <a:lnTo>
                          <a:pt x="470" y="133"/>
                        </a:lnTo>
                        <a:lnTo>
                          <a:pt x="457" y="138"/>
                        </a:lnTo>
                        <a:lnTo>
                          <a:pt x="445" y="145"/>
                        </a:lnTo>
                        <a:lnTo>
                          <a:pt x="432" y="150"/>
                        </a:lnTo>
                        <a:lnTo>
                          <a:pt x="419" y="155"/>
                        </a:lnTo>
                        <a:lnTo>
                          <a:pt x="406" y="161"/>
                        </a:lnTo>
                        <a:lnTo>
                          <a:pt x="394" y="166"/>
                        </a:lnTo>
                        <a:lnTo>
                          <a:pt x="382" y="173"/>
                        </a:lnTo>
                        <a:lnTo>
                          <a:pt x="371" y="179"/>
                        </a:lnTo>
                        <a:lnTo>
                          <a:pt x="358" y="184"/>
                        </a:lnTo>
                        <a:lnTo>
                          <a:pt x="348" y="190"/>
                        </a:lnTo>
                        <a:lnTo>
                          <a:pt x="337" y="197"/>
                        </a:lnTo>
                        <a:lnTo>
                          <a:pt x="326" y="202"/>
                        </a:lnTo>
                        <a:lnTo>
                          <a:pt x="315" y="208"/>
                        </a:lnTo>
                        <a:lnTo>
                          <a:pt x="305" y="215"/>
                        </a:lnTo>
                        <a:lnTo>
                          <a:pt x="295" y="221"/>
                        </a:lnTo>
                        <a:lnTo>
                          <a:pt x="286" y="227"/>
                        </a:lnTo>
                        <a:lnTo>
                          <a:pt x="277" y="235"/>
                        </a:lnTo>
                        <a:lnTo>
                          <a:pt x="243" y="260"/>
                        </a:lnTo>
                        <a:lnTo>
                          <a:pt x="213" y="288"/>
                        </a:lnTo>
                        <a:lnTo>
                          <a:pt x="184" y="315"/>
                        </a:lnTo>
                        <a:lnTo>
                          <a:pt x="158" y="343"/>
                        </a:lnTo>
                        <a:lnTo>
                          <a:pt x="144" y="357"/>
                        </a:lnTo>
                        <a:lnTo>
                          <a:pt x="131" y="371"/>
                        </a:lnTo>
                        <a:lnTo>
                          <a:pt x="119" y="386"/>
                        </a:lnTo>
                        <a:lnTo>
                          <a:pt x="108" y="400"/>
                        </a:lnTo>
                        <a:lnTo>
                          <a:pt x="97" y="415"/>
                        </a:lnTo>
                        <a:lnTo>
                          <a:pt x="85" y="429"/>
                        </a:lnTo>
                        <a:lnTo>
                          <a:pt x="75" y="444"/>
                        </a:lnTo>
                        <a:lnTo>
                          <a:pt x="65" y="461"/>
                        </a:lnTo>
                        <a:lnTo>
                          <a:pt x="56" y="476"/>
                        </a:lnTo>
                        <a:lnTo>
                          <a:pt x="48" y="491"/>
                        </a:lnTo>
                        <a:lnTo>
                          <a:pt x="39" y="508"/>
                        </a:lnTo>
                        <a:lnTo>
                          <a:pt x="33" y="523"/>
                        </a:lnTo>
                        <a:lnTo>
                          <a:pt x="20" y="557"/>
                        </a:lnTo>
                        <a:lnTo>
                          <a:pt x="4" y="627"/>
                        </a:lnTo>
                        <a:lnTo>
                          <a:pt x="0" y="702"/>
                        </a:lnTo>
                        <a:lnTo>
                          <a:pt x="5" y="742"/>
                        </a:lnTo>
                        <a:lnTo>
                          <a:pt x="13" y="782"/>
                        </a:lnTo>
                        <a:lnTo>
                          <a:pt x="22" y="825"/>
                        </a:lnTo>
                        <a:lnTo>
                          <a:pt x="33" y="869"/>
                        </a:lnTo>
                        <a:lnTo>
                          <a:pt x="45" y="913"/>
                        </a:lnTo>
                        <a:lnTo>
                          <a:pt x="56" y="957"/>
                        </a:lnTo>
                        <a:lnTo>
                          <a:pt x="62" y="980"/>
                        </a:lnTo>
                        <a:lnTo>
                          <a:pt x="69" y="1002"/>
                        </a:lnTo>
                        <a:lnTo>
                          <a:pt x="76" y="1025"/>
                        </a:lnTo>
                        <a:lnTo>
                          <a:pt x="84" y="1046"/>
                        </a:lnTo>
                        <a:lnTo>
                          <a:pt x="92" y="1068"/>
                        </a:lnTo>
                        <a:lnTo>
                          <a:pt x="99" y="1090"/>
                        </a:lnTo>
                        <a:lnTo>
                          <a:pt x="116" y="1131"/>
                        </a:lnTo>
                        <a:lnTo>
                          <a:pt x="126" y="1150"/>
                        </a:lnTo>
                        <a:lnTo>
                          <a:pt x="135" y="1171"/>
                        </a:lnTo>
                        <a:lnTo>
                          <a:pt x="145" y="1190"/>
                        </a:lnTo>
                        <a:lnTo>
                          <a:pt x="155" y="1208"/>
                        </a:lnTo>
                        <a:lnTo>
                          <a:pt x="166" y="1225"/>
                        </a:lnTo>
                        <a:lnTo>
                          <a:pt x="177" y="1243"/>
                        </a:lnTo>
                        <a:lnTo>
                          <a:pt x="189" y="1258"/>
                        </a:lnTo>
                        <a:lnTo>
                          <a:pt x="201" y="1275"/>
                        </a:lnTo>
                        <a:lnTo>
                          <a:pt x="215" y="1289"/>
                        </a:lnTo>
                        <a:lnTo>
                          <a:pt x="227" y="1302"/>
                        </a:lnTo>
                        <a:lnTo>
                          <a:pt x="255" y="1326"/>
                        </a:lnTo>
                        <a:lnTo>
                          <a:pt x="263" y="1331"/>
                        </a:lnTo>
                        <a:lnTo>
                          <a:pt x="271" y="1336"/>
                        </a:lnTo>
                        <a:lnTo>
                          <a:pt x="278" y="1341"/>
                        </a:lnTo>
                        <a:lnTo>
                          <a:pt x="287" y="1345"/>
                        </a:lnTo>
                        <a:lnTo>
                          <a:pt x="304" y="1354"/>
                        </a:lnTo>
                        <a:lnTo>
                          <a:pt x="320" y="1360"/>
                        </a:lnTo>
                        <a:lnTo>
                          <a:pt x="338" y="1365"/>
                        </a:lnTo>
                        <a:lnTo>
                          <a:pt x="356" y="1371"/>
                        </a:lnTo>
                        <a:lnTo>
                          <a:pt x="373" y="1377"/>
                        </a:lnTo>
                        <a:lnTo>
                          <a:pt x="391" y="1382"/>
                        </a:lnTo>
                        <a:lnTo>
                          <a:pt x="409" y="1387"/>
                        </a:lnTo>
                        <a:lnTo>
                          <a:pt x="428" y="1392"/>
                        </a:lnTo>
                        <a:lnTo>
                          <a:pt x="465" y="1399"/>
                        </a:lnTo>
                        <a:lnTo>
                          <a:pt x="503" y="1407"/>
                        </a:lnTo>
                        <a:lnTo>
                          <a:pt x="541" y="1412"/>
                        </a:lnTo>
                        <a:lnTo>
                          <a:pt x="580" y="1415"/>
                        </a:lnTo>
                        <a:lnTo>
                          <a:pt x="618" y="1415"/>
                        </a:lnTo>
                        <a:lnTo>
                          <a:pt x="696" y="1415"/>
                        </a:lnTo>
                        <a:lnTo>
                          <a:pt x="772" y="1415"/>
                        </a:lnTo>
                        <a:lnTo>
                          <a:pt x="847" y="1404"/>
                        </a:lnTo>
                        <a:lnTo>
                          <a:pt x="884" y="1394"/>
                        </a:lnTo>
                        <a:lnTo>
                          <a:pt x="902" y="1389"/>
                        </a:lnTo>
                        <a:lnTo>
                          <a:pt x="919" y="1383"/>
                        </a:lnTo>
                        <a:lnTo>
                          <a:pt x="937" y="1377"/>
                        </a:lnTo>
                        <a:lnTo>
                          <a:pt x="955" y="1370"/>
                        </a:lnTo>
                        <a:lnTo>
                          <a:pt x="973" y="1364"/>
                        </a:lnTo>
                        <a:lnTo>
                          <a:pt x="991" y="1357"/>
                        </a:lnTo>
                        <a:lnTo>
                          <a:pt x="1007" y="1350"/>
                        </a:lnTo>
                        <a:lnTo>
                          <a:pt x="1025" y="1343"/>
                        </a:lnTo>
                        <a:lnTo>
                          <a:pt x="1043" y="1336"/>
                        </a:lnTo>
                        <a:lnTo>
                          <a:pt x="1059" y="1328"/>
                        </a:lnTo>
                        <a:lnTo>
                          <a:pt x="1076" y="1321"/>
                        </a:lnTo>
                        <a:lnTo>
                          <a:pt x="1093" y="1313"/>
                        </a:lnTo>
                        <a:lnTo>
                          <a:pt x="1110" y="1305"/>
                        </a:lnTo>
                        <a:lnTo>
                          <a:pt x="1126" y="1298"/>
                        </a:lnTo>
                        <a:lnTo>
                          <a:pt x="1143" y="1290"/>
                        </a:lnTo>
                        <a:lnTo>
                          <a:pt x="1159" y="1281"/>
                        </a:lnTo>
                        <a:lnTo>
                          <a:pt x="1175" y="1274"/>
                        </a:lnTo>
                        <a:lnTo>
                          <a:pt x="1191" y="1265"/>
                        </a:lnTo>
                        <a:lnTo>
                          <a:pt x="1206" y="1256"/>
                        </a:lnTo>
                        <a:lnTo>
                          <a:pt x="1222" y="1247"/>
                        </a:lnTo>
                        <a:lnTo>
                          <a:pt x="1237" y="1238"/>
                        </a:lnTo>
                        <a:lnTo>
                          <a:pt x="1252" y="1229"/>
                        </a:lnTo>
                        <a:lnTo>
                          <a:pt x="1258" y="1224"/>
                        </a:lnTo>
                        <a:lnTo>
                          <a:pt x="1266" y="1220"/>
                        </a:lnTo>
                        <a:lnTo>
                          <a:pt x="1274" y="1215"/>
                        </a:lnTo>
                        <a:lnTo>
                          <a:pt x="1280" y="1210"/>
                        </a:lnTo>
                        <a:lnTo>
                          <a:pt x="1288" y="1206"/>
                        </a:lnTo>
                        <a:lnTo>
                          <a:pt x="1294" y="1201"/>
                        </a:lnTo>
                        <a:lnTo>
                          <a:pt x="1302" y="1196"/>
                        </a:lnTo>
                        <a:lnTo>
                          <a:pt x="1308" y="1191"/>
                        </a:lnTo>
                        <a:lnTo>
                          <a:pt x="1314" y="1186"/>
                        </a:lnTo>
                        <a:lnTo>
                          <a:pt x="1322" y="1182"/>
                        </a:lnTo>
                        <a:lnTo>
                          <a:pt x="1335" y="1172"/>
                        </a:lnTo>
                        <a:lnTo>
                          <a:pt x="1360" y="1152"/>
                        </a:lnTo>
                        <a:lnTo>
                          <a:pt x="1383" y="1130"/>
                        </a:lnTo>
                        <a:lnTo>
                          <a:pt x="1404" y="1110"/>
                        </a:lnTo>
                        <a:lnTo>
                          <a:pt x="1425" y="1088"/>
                        </a:lnTo>
                        <a:lnTo>
                          <a:pt x="1444" y="1067"/>
                        </a:lnTo>
                        <a:lnTo>
                          <a:pt x="1460" y="1046"/>
                        </a:lnTo>
                        <a:lnTo>
                          <a:pt x="1476" y="1026"/>
                        </a:lnTo>
                        <a:lnTo>
                          <a:pt x="1488" y="1006"/>
                        </a:lnTo>
                        <a:lnTo>
                          <a:pt x="1501" y="987"/>
                        </a:lnTo>
                        <a:lnTo>
                          <a:pt x="1511" y="969"/>
                        </a:lnTo>
                        <a:lnTo>
                          <a:pt x="1520" y="952"/>
                        </a:lnTo>
                        <a:lnTo>
                          <a:pt x="1534" y="923"/>
                        </a:lnTo>
                        <a:lnTo>
                          <a:pt x="1543" y="900"/>
                        </a:lnTo>
                        <a:lnTo>
                          <a:pt x="1550" y="881"/>
                        </a:lnTo>
                        <a:lnTo>
                          <a:pt x="1384" y="935"/>
                        </a:lnTo>
                        <a:lnTo>
                          <a:pt x="1368" y="949"/>
                        </a:lnTo>
                        <a:lnTo>
                          <a:pt x="1349" y="965"/>
                        </a:lnTo>
                        <a:lnTo>
                          <a:pt x="1323" y="987"/>
                        </a:lnTo>
                        <a:lnTo>
                          <a:pt x="1291" y="1012"/>
                        </a:lnTo>
                        <a:lnTo>
                          <a:pt x="1274" y="1025"/>
                        </a:lnTo>
                        <a:lnTo>
                          <a:pt x="1264" y="1032"/>
                        </a:lnTo>
                        <a:lnTo>
                          <a:pt x="1253" y="1040"/>
                        </a:lnTo>
                        <a:lnTo>
                          <a:pt x="1243" y="1046"/>
                        </a:lnTo>
                        <a:lnTo>
                          <a:pt x="1233" y="1054"/>
                        </a:lnTo>
                        <a:lnTo>
                          <a:pt x="1223" y="1062"/>
                        </a:lnTo>
                        <a:lnTo>
                          <a:pt x="1211" y="1069"/>
                        </a:lnTo>
                        <a:lnTo>
                          <a:pt x="1200" y="1077"/>
                        </a:lnTo>
                        <a:lnTo>
                          <a:pt x="1189" y="1084"/>
                        </a:lnTo>
                        <a:lnTo>
                          <a:pt x="1177" y="1092"/>
                        </a:lnTo>
                        <a:lnTo>
                          <a:pt x="1164" y="1100"/>
                        </a:lnTo>
                        <a:lnTo>
                          <a:pt x="1153" y="1107"/>
                        </a:lnTo>
                        <a:lnTo>
                          <a:pt x="1140" y="1116"/>
                        </a:lnTo>
                        <a:lnTo>
                          <a:pt x="1128" y="1124"/>
                        </a:lnTo>
                        <a:lnTo>
                          <a:pt x="1115" y="1131"/>
                        </a:lnTo>
                        <a:lnTo>
                          <a:pt x="1101" y="1139"/>
                        </a:lnTo>
                        <a:lnTo>
                          <a:pt x="1088" y="1147"/>
                        </a:lnTo>
                        <a:lnTo>
                          <a:pt x="1074" y="1153"/>
                        </a:lnTo>
                        <a:lnTo>
                          <a:pt x="1060" y="1161"/>
                        </a:lnTo>
                        <a:lnTo>
                          <a:pt x="1046" y="1168"/>
                        </a:lnTo>
                        <a:lnTo>
                          <a:pt x="1032" y="1176"/>
                        </a:lnTo>
                        <a:lnTo>
                          <a:pt x="1018" y="1182"/>
                        </a:lnTo>
                        <a:lnTo>
                          <a:pt x="1004" y="1189"/>
                        </a:lnTo>
                        <a:lnTo>
                          <a:pt x="989" y="1196"/>
                        </a:lnTo>
                        <a:lnTo>
                          <a:pt x="975" y="1203"/>
                        </a:lnTo>
                        <a:lnTo>
                          <a:pt x="960" y="1209"/>
                        </a:lnTo>
                        <a:lnTo>
                          <a:pt x="946" y="1214"/>
                        </a:lnTo>
                        <a:lnTo>
                          <a:pt x="931" y="1220"/>
                        </a:lnTo>
                        <a:lnTo>
                          <a:pt x="916" y="1225"/>
                        </a:lnTo>
                        <a:lnTo>
                          <a:pt x="900" y="1230"/>
                        </a:lnTo>
                        <a:lnTo>
                          <a:pt x="886" y="1236"/>
                        </a:lnTo>
                        <a:lnTo>
                          <a:pt x="871" y="1241"/>
                        </a:lnTo>
                        <a:lnTo>
                          <a:pt x="856" y="1244"/>
                        </a:lnTo>
                        <a:lnTo>
                          <a:pt x="825" y="1252"/>
                        </a:lnTo>
                        <a:lnTo>
                          <a:pt x="794" y="1258"/>
                        </a:lnTo>
                        <a:lnTo>
                          <a:pt x="763" y="1263"/>
                        </a:lnTo>
                        <a:lnTo>
                          <a:pt x="702" y="1267"/>
                        </a:lnTo>
                        <a:lnTo>
                          <a:pt x="592" y="1263"/>
                        </a:lnTo>
                        <a:lnTo>
                          <a:pt x="502" y="1251"/>
                        </a:lnTo>
                        <a:lnTo>
                          <a:pt x="462" y="1242"/>
                        </a:lnTo>
                        <a:lnTo>
                          <a:pt x="446" y="1237"/>
                        </a:lnTo>
                        <a:lnTo>
                          <a:pt x="429" y="1232"/>
                        </a:lnTo>
                        <a:lnTo>
                          <a:pt x="413" y="1225"/>
                        </a:lnTo>
                        <a:lnTo>
                          <a:pt x="399" y="1219"/>
                        </a:lnTo>
                        <a:lnTo>
                          <a:pt x="385" y="1213"/>
                        </a:lnTo>
                        <a:lnTo>
                          <a:pt x="371" y="1205"/>
                        </a:lnTo>
                        <a:lnTo>
                          <a:pt x="359" y="1197"/>
                        </a:lnTo>
                        <a:lnTo>
                          <a:pt x="348" y="1190"/>
                        </a:lnTo>
                        <a:lnTo>
                          <a:pt x="328" y="1173"/>
                        </a:lnTo>
                        <a:lnTo>
                          <a:pt x="310" y="1156"/>
                        </a:lnTo>
                        <a:lnTo>
                          <a:pt x="295" y="1138"/>
                        </a:lnTo>
                        <a:lnTo>
                          <a:pt x="282" y="1119"/>
                        </a:lnTo>
                        <a:lnTo>
                          <a:pt x="271" y="1098"/>
                        </a:lnTo>
                        <a:lnTo>
                          <a:pt x="253" y="1056"/>
                        </a:lnTo>
                        <a:lnTo>
                          <a:pt x="245" y="1034"/>
                        </a:lnTo>
                        <a:lnTo>
                          <a:pt x="236" y="1011"/>
                        </a:lnTo>
                        <a:lnTo>
                          <a:pt x="226" y="987"/>
                        </a:lnTo>
                        <a:lnTo>
                          <a:pt x="216" y="961"/>
                        </a:lnTo>
                        <a:lnTo>
                          <a:pt x="206" y="936"/>
                        </a:lnTo>
                        <a:lnTo>
                          <a:pt x="194" y="910"/>
                        </a:lnTo>
                        <a:lnTo>
                          <a:pt x="184" y="885"/>
                        </a:lnTo>
                        <a:lnTo>
                          <a:pt x="174" y="860"/>
                        </a:lnTo>
                        <a:lnTo>
                          <a:pt x="164" y="834"/>
                        </a:lnTo>
                        <a:lnTo>
                          <a:pt x="155" y="809"/>
                        </a:lnTo>
                        <a:lnTo>
                          <a:pt x="140" y="762"/>
                        </a:lnTo>
                        <a:lnTo>
                          <a:pt x="126" y="683"/>
                        </a:lnTo>
                        <a:lnTo>
                          <a:pt x="130" y="608"/>
                        </a:lnTo>
                        <a:lnTo>
                          <a:pt x="136" y="565"/>
                        </a:lnTo>
                        <a:lnTo>
                          <a:pt x="149" y="518"/>
                        </a:lnTo>
                        <a:lnTo>
                          <a:pt x="158" y="494"/>
                        </a:lnTo>
                        <a:lnTo>
                          <a:pt x="169" y="470"/>
                        </a:lnTo>
                        <a:lnTo>
                          <a:pt x="175" y="457"/>
                        </a:lnTo>
                        <a:lnTo>
                          <a:pt x="182" y="444"/>
                        </a:lnTo>
                        <a:lnTo>
                          <a:pt x="191" y="432"/>
                        </a:lnTo>
                        <a:lnTo>
                          <a:pt x="199" y="419"/>
                        </a:lnTo>
                        <a:lnTo>
                          <a:pt x="208" y="406"/>
                        </a:lnTo>
                        <a:lnTo>
                          <a:pt x="219" y="394"/>
                        </a:lnTo>
                        <a:lnTo>
                          <a:pt x="230" y="381"/>
                        </a:lnTo>
                        <a:lnTo>
                          <a:pt x="241" y="367"/>
                        </a:lnTo>
                        <a:lnTo>
                          <a:pt x="254" y="354"/>
                        </a:lnTo>
                        <a:lnTo>
                          <a:pt x="268" y="342"/>
                        </a:lnTo>
                        <a:lnTo>
                          <a:pt x="283" y="329"/>
                        </a:lnTo>
                        <a:lnTo>
                          <a:pt x="299" y="316"/>
                        </a:lnTo>
                        <a:lnTo>
                          <a:pt x="315" y="303"/>
                        </a:lnTo>
                        <a:lnTo>
                          <a:pt x="324" y="297"/>
                        </a:lnTo>
                        <a:lnTo>
                          <a:pt x="333" y="291"/>
                        </a:lnTo>
                        <a:lnTo>
                          <a:pt x="343" y="284"/>
                        </a:lnTo>
                        <a:lnTo>
                          <a:pt x="352" y="279"/>
                        </a:lnTo>
                        <a:lnTo>
                          <a:pt x="362" y="273"/>
                        </a:lnTo>
                        <a:lnTo>
                          <a:pt x="371" y="267"/>
                        </a:lnTo>
                        <a:lnTo>
                          <a:pt x="381" y="262"/>
                        </a:lnTo>
                        <a:lnTo>
                          <a:pt x="391" y="255"/>
                        </a:lnTo>
                        <a:lnTo>
                          <a:pt x="403" y="250"/>
                        </a:lnTo>
                        <a:lnTo>
                          <a:pt x="413" y="244"/>
                        </a:lnTo>
                        <a:lnTo>
                          <a:pt x="423" y="239"/>
                        </a:lnTo>
                        <a:lnTo>
                          <a:pt x="434" y="234"/>
                        </a:lnTo>
                        <a:lnTo>
                          <a:pt x="445" y="227"/>
                        </a:lnTo>
                        <a:lnTo>
                          <a:pt x="456" y="222"/>
                        </a:lnTo>
                        <a:lnTo>
                          <a:pt x="467" y="217"/>
                        </a:lnTo>
                        <a:lnTo>
                          <a:pt x="479" y="212"/>
                        </a:lnTo>
                        <a:lnTo>
                          <a:pt x="490" y="207"/>
                        </a:lnTo>
                        <a:lnTo>
                          <a:pt x="502" y="202"/>
                        </a:lnTo>
                        <a:lnTo>
                          <a:pt x="513" y="197"/>
                        </a:lnTo>
                        <a:lnTo>
                          <a:pt x="525" y="193"/>
                        </a:lnTo>
                        <a:lnTo>
                          <a:pt x="536" y="188"/>
                        </a:lnTo>
                        <a:lnTo>
                          <a:pt x="549" y="183"/>
                        </a:lnTo>
                        <a:lnTo>
                          <a:pt x="560" y="179"/>
                        </a:lnTo>
                        <a:lnTo>
                          <a:pt x="571" y="174"/>
                        </a:lnTo>
                        <a:lnTo>
                          <a:pt x="596" y="165"/>
                        </a:lnTo>
                        <a:lnTo>
                          <a:pt x="620" y="157"/>
                        </a:lnTo>
                        <a:lnTo>
                          <a:pt x="643" y="150"/>
                        </a:lnTo>
                        <a:lnTo>
                          <a:pt x="665" y="142"/>
                        </a:lnTo>
                        <a:lnTo>
                          <a:pt x="690" y="135"/>
                        </a:lnTo>
                        <a:lnTo>
                          <a:pt x="712" y="128"/>
                        </a:lnTo>
                        <a:lnTo>
                          <a:pt x="735" y="122"/>
                        </a:lnTo>
                        <a:lnTo>
                          <a:pt x="757" y="116"/>
                        </a:lnTo>
                        <a:lnTo>
                          <a:pt x="778" y="110"/>
                        </a:lnTo>
                        <a:lnTo>
                          <a:pt x="799" y="105"/>
                        </a:lnTo>
                        <a:lnTo>
                          <a:pt x="819" y="100"/>
                        </a:lnTo>
                        <a:lnTo>
                          <a:pt x="857" y="93"/>
                        </a:lnTo>
                        <a:lnTo>
                          <a:pt x="891" y="88"/>
                        </a:lnTo>
                        <a:lnTo>
                          <a:pt x="947" y="81"/>
                        </a:lnTo>
                        <a:lnTo>
                          <a:pt x="1164" y="77"/>
                        </a:lnTo>
                        <a:lnTo>
                          <a:pt x="1293" y="7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13" name="Freeform 230"/>
                  <p:cNvSpPr>
                    <a:spLocks/>
                  </p:cNvSpPr>
                  <p:nvPr/>
                </p:nvSpPr>
                <p:spPr bwMode="auto">
                  <a:xfrm>
                    <a:off x="960" y="1699"/>
                    <a:ext cx="212" cy="134"/>
                  </a:xfrm>
                  <a:custGeom>
                    <a:avLst/>
                    <a:gdLst>
                      <a:gd name="T0" fmla="*/ 0 w 849"/>
                      <a:gd name="T1" fmla="*/ 0 h 537"/>
                      <a:gd name="T2" fmla="*/ 0 w 849"/>
                      <a:gd name="T3" fmla="*/ 0 h 537"/>
                      <a:gd name="T4" fmla="*/ 0 w 849"/>
                      <a:gd name="T5" fmla="*/ 0 h 537"/>
                      <a:gd name="T6" fmla="*/ 0 w 849"/>
                      <a:gd name="T7" fmla="*/ 0 h 537"/>
                      <a:gd name="T8" fmla="*/ 0 w 849"/>
                      <a:gd name="T9" fmla="*/ 0 h 537"/>
                      <a:gd name="T10" fmla="*/ 0 w 849"/>
                      <a:gd name="T11" fmla="*/ 0 h 537"/>
                      <a:gd name="T12" fmla="*/ 0 w 849"/>
                      <a:gd name="T13" fmla="*/ 0 h 537"/>
                      <a:gd name="T14" fmla="*/ 0 w 849"/>
                      <a:gd name="T15" fmla="*/ 0 h 537"/>
                      <a:gd name="T16" fmla="*/ 0 w 849"/>
                      <a:gd name="T17" fmla="*/ 0 h 537"/>
                      <a:gd name="T18" fmla="*/ 0 w 849"/>
                      <a:gd name="T19" fmla="*/ 0 h 537"/>
                      <a:gd name="T20" fmla="*/ 0 w 849"/>
                      <a:gd name="T21" fmla="*/ 0 h 537"/>
                      <a:gd name="T22" fmla="*/ 0 w 849"/>
                      <a:gd name="T23" fmla="*/ 0 h 537"/>
                      <a:gd name="T24" fmla="*/ 0 w 849"/>
                      <a:gd name="T25" fmla="*/ 0 h 537"/>
                      <a:gd name="T26" fmla="*/ 0 w 849"/>
                      <a:gd name="T27" fmla="*/ 0 h 537"/>
                      <a:gd name="T28" fmla="*/ 0 w 849"/>
                      <a:gd name="T29" fmla="*/ 0 h 537"/>
                      <a:gd name="T30" fmla="*/ 0 w 849"/>
                      <a:gd name="T31" fmla="*/ 0 h 537"/>
                      <a:gd name="T32" fmla="*/ 0 w 849"/>
                      <a:gd name="T33" fmla="*/ 0 h 537"/>
                      <a:gd name="T34" fmla="*/ 0 w 849"/>
                      <a:gd name="T35" fmla="*/ 0 h 537"/>
                      <a:gd name="T36" fmla="*/ 0 w 849"/>
                      <a:gd name="T37" fmla="*/ 0 h 537"/>
                      <a:gd name="T38" fmla="*/ 0 w 849"/>
                      <a:gd name="T39" fmla="*/ 0 h 537"/>
                      <a:gd name="T40" fmla="*/ 0 w 849"/>
                      <a:gd name="T41" fmla="*/ 0 h 537"/>
                      <a:gd name="T42" fmla="*/ 0 w 849"/>
                      <a:gd name="T43" fmla="*/ 0 h 537"/>
                      <a:gd name="T44" fmla="*/ 0 w 849"/>
                      <a:gd name="T45" fmla="*/ 0 h 537"/>
                      <a:gd name="T46" fmla="*/ 0 w 849"/>
                      <a:gd name="T47" fmla="*/ 0 h 537"/>
                      <a:gd name="T48" fmla="*/ 1 w 849"/>
                      <a:gd name="T49" fmla="*/ 0 h 537"/>
                      <a:gd name="T50" fmla="*/ 1 w 849"/>
                      <a:gd name="T51" fmla="*/ 0 h 537"/>
                      <a:gd name="T52" fmla="*/ 1 w 849"/>
                      <a:gd name="T53" fmla="*/ 0 h 537"/>
                      <a:gd name="T54" fmla="*/ 1 w 849"/>
                      <a:gd name="T55" fmla="*/ 0 h 537"/>
                      <a:gd name="T56" fmla="*/ 0 w 849"/>
                      <a:gd name="T57" fmla="*/ 0 h 537"/>
                      <a:gd name="T58" fmla="*/ 0 w 849"/>
                      <a:gd name="T59" fmla="*/ 0 h 537"/>
                      <a:gd name="T60" fmla="*/ 0 w 849"/>
                      <a:gd name="T61" fmla="*/ 0 h 537"/>
                      <a:gd name="T62" fmla="*/ 0 w 849"/>
                      <a:gd name="T63" fmla="*/ 0 h 537"/>
                      <a:gd name="T64" fmla="*/ 0 w 849"/>
                      <a:gd name="T65" fmla="*/ 0 h 537"/>
                      <a:gd name="T66" fmla="*/ 0 w 849"/>
                      <a:gd name="T67" fmla="*/ 0 h 537"/>
                      <a:gd name="T68" fmla="*/ 0 w 849"/>
                      <a:gd name="T69" fmla="*/ 0 h 537"/>
                      <a:gd name="T70" fmla="*/ 0 w 849"/>
                      <a:gd name="T71" fmla="*/ 0 h 537"/>
                      <a:gd name="T72" fmla="*/ 0 w 849"/>
                      <a:gd name="T73" fmla="*/ 0 h 537"/>
                      <a:gd name="T74" fmla="*/ 0 w 849"/>
                      <a:gd name="T75" fmla="*/ 0 h 537"/>
                      <a:gd name="T76" fmla="*/ 0 w 849"/>
                      <a:gd name="T77" fmla="*/ 0 h 537"/>
                      <a:gd name="T78" fmla="*/ 0 w 849"/>
                      <a:gd name="T79" fmla="*/ 0 h 537"/>
                      <a:gd name="T80" fmla="*/ 0 w 849"/>
                      <a:gd name="T81" fmla="*/ 0 h 537"/>
                      <a:gd name="T82" fmla="*/ 0 w 849"/>
                      <a:gd name="T83" fmla="*/ 0 h 537"/>
                      <a:gd name="T84" fmla="*/ 0 w 849"/>
                      <a:gd name="T85" fmla="*/ 0 h 537"/>
                      <a:gd name="T86" fmla="*/ 0 w 849"/>
                      <a:gd name="T87" fmla="*/ 0 h 537"/>
                      <a:gd name="T88" fmla="*/ 0 w 849"/>
                      <a:gd name="T89" fmla="*/ 0 h 53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849"/>
                      <a:gd name="T136" fmla="*/ 0 h 537"/>
                      <a:gd name="T137" fmla="*/ 849 w 849"/>
                      <a:gd name="T138" fmla="*/ 537 h 53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849" h="537">
                        <a:moveTo>
                          <a:pt x="19" y="537"/>
                        </a:moveTo>
                        <a:lnTo>
                          <a:pt x="23" y="499"/>
                        </a:lnTo>
                        <a:lnTo>
                          <a:pt x="32" y="457"/>
                        </a:lnTo>
                        <a:lnTo>
                          <a:pt x="39" y="432"/>
                        </a:lnTo>
                        <a:lnTo>
                          <a:pt x="50" y="407"/>
                        </a:lnTo>
                        <a:lnTo>
                          <a:pt x="56" y="393"/>
                        </a:lnTo>
                        <a:lnTo>
                          <a:pt x="62" y="379"/>
                        </a:lnTo>
                        <a:lnTo>
                          <a:pt x="70" y="363"/>
                        </a:lnTo>
                        <a:lnTo>
                          <a:pt x="79" y="349"/>
                        </a:lnTo>
                        <a:lnTo>
                          <a:pt x="88" y="334"/>
                        </a:lnTo>
                        <a:lnTo>
                          <a:pt x="98" y="320"/>
                        </a:lnTo>
                        <a:lnTo>
                          <a:pt x="109" y="305"/>
                        </a:lnTo>
                        <a:lnTo>
                          <a:pt x="121" y="290"/>
                        </a:lnTo>
                        <a:lnTo>
                          <a:pt x="135" y="276"/>
                        </a:lnTo>
                        <a:lnTo>
                          <a:pt x="149" y="262"/>
                        </a:lnTo>
                        <a:lnTo>
                          <a:pt x="165" y="248"/>
                        </a:lnTo>
                        <a:lnTo>
                          <a:pt x="182" y="234"/>
                        </a:lnTo>
                        <a:lnTo>
                          <a:pt x="190" y="228"/>
                        </a:lnTo>
                        <a:lnTo>
                          <a:pt x="199" y="221"/>
                        </a:lnTo>
                        <a:lnTo>
                          <a:pt x="208" y="215"/>
                        </a:lnTo>
                        <a:lnTo>
                          <a:pt x="218" y="208"/>
                        </a:lnTo>
                        <a:lnTo>
                          <a:pt x="229" y="202"/>
                        </a:lnTo>
                        <a:lnTo>
                          <a:pt x="239" y="196"/>
                        </a:lnTo>
                        <a:lnTo>
                          <a:pt x="250" y="189"/>
                        </a:lnTo>
                        <a:lnTo>
                          <a:pt x="260" y="184"/>
                        </a:lnTo>
                        <a:lnTo>
                          <a:pt x="272" y="178"/>
                        </a:lnTo>
                        <a:lnTo>
                          <a:pt x="283" y="173"/>
                        </a:lnTo>
                        <a:lnTo>
                          <a:pt x="296" y="168"/>
                        </a:lnTo>
                        <a:lnTo>
                          <a:pt x="307" y="163"/>
                        </a:lnTo>
                        <a:lnTo>
                          <a:pt x="319" y="156"/>
                        </a:lnTo>
                        <a:lnTo>
                          <a:pt x="331" y="151"/>
                        </a:lnTo>
                        <a:lnTo>
                          <a:pt x="343" y="146"/>
                        </a:lnTo>
                        <a:lnTo>
                          <a:pt x="356" y="141"/>
                        </a:lnTo>
                        <a:lnTo>
                          <a:pt x="368" y="136"/>
                        </a:lnTo>
                        <a:lnTo>
                          <a:pt x="380" y="132"/>
                        </a:lnTo>
                        <a:lnTo>
                          <a:pt x="392" y="127"/>
                        </a:lnTo>
                        <a:lnTo>
                          <a:pt x="405" y="122"/>
                        </a:lnTo>
                        <a:lnTo>
                          <a:pt x="418" y="118"/>
                        </a:lnTo>
                        <a:lnTo>
                          <a:pt x="430" y="113"/>
                        </a:lnTo>
                        <a:lnTo>
                          <a:pt x="455" y="104"/>
                        </a:lnTo>
                        <a:lnTo>
                          <a:pt x="480" y="95"/>
                        </a:lnTo>
                        <a:lnTo>
                          <a:pt x="504" y="88"/>
                        </a:lnTo>
                        <a:lnTo>
                          <a:pt x="529" y="80"/>
                        </a:lnTo>
                        <a:lnTo>
                          <a:pt x="554" y="73"/>
                        </a:lnTo>
                        <a:lnTo>
                          <a:pt x="578" y="66"/>
                        </a:lnTo>
                        <a:lnTo>
                          <a:pt x="601" y="60"/>
                        </a:lnTo>
                        <a:lnTo>
                          <a:pt x="623" y="52"/>
                        </a:lnTo>
                        <a:lnTo>
                          <a:pt x="646" y="47"/>
                        </a:lnTo>
                        <a:lnTo>
                          <a:pt x="668" y="42"/>
                        </a:lnTo>
                        <a:lnTo>
                          <a:pt x="688" y="36"/>
                        </a:lnTo>
                        <a:lnTo>
                          <a:pt x="709" y="32"/>
                        </a:lnTo>
                        <a:lnTo>
                          <a:pt x="728" y="27"/>
                        </a:lnTo>
                        <a:lnTo>
                          <a:pt x="762" y="19"/>
                        </a:lnTo>
                        <a:lnTo>
                          <a:pt x="792" y="12"/>
                        </a:lnTo>
                        <a:lnTo>
                          <a:pt x="816" y="7"/>
                        </a:lnTo>
                        <a:lnTo>
                          <a:pt x="834" y="4"/>
                        </a:lnTo>
                        <a:lnTo>
                          <a:pt x="849" y="0"/>
                        </a:lnTo>
                        <a:lnTo>
                          <a:pt x="625" y="9"/>
                        </a:lnTo>
                        <a:lnTo>
                          <a:pt x="529" y="18"/>
                        </a:lnTo>
                        <a:lnTo>
                          <a:pt x="480" y="26"/>
                        </a:lnTo>
                        <a:lnTo>
                          <a:pt x="433" y="33"/>
                        </a:lnTo>
                        <a:lnTo>
                          <a:pt x="386" y="43"/>
                        </a:lnTo>
                        <a:lnTo>
                          <a:pt x="363" y="48"/>
                        </a:lnTo>
                        <a:lnTo>
                          <a:pt x="342" y="55"/>
                        </a:lnTo>
                        <a:lnTo>
                          <a:pt x="321" y="60"/>
                        </a:lnTo>
                        <a:lnTo>
                          <a:pt x="301" y="68"/>
                        </a:lnTo>
                        <a:lnTo>
                          <a:pt x="283" y="75"/>
                        </a:lnTo>
                        <a:lnTo>
                          <a:pt x="265" y="83"/>
                        </a:lnTo>
                        <a:lnTo>
                          <a:pt x="249" y="90"/>
                        </a:lnTo>
                        <a:lnTo>
                          <a:pt x="234" y="99"/>
                        </a:lnTo>
                        <a:lnTo>
                          <a:pt x="218" y="107"/>
                        </a:lnTo>
                        <a:lnTo>
                          <a:pt x="203" y="116"/>
                        </a:lnTo>
                        <a:lnTo>
                          <a:pt x="189" y="123"/>
                        </a:lnTo>
                        <a:lnTo>
                          <a:pt x="175" y="132"/>
                        </a:lnTo>
                        <a:lnTo>
                          <a:pt x="163" y="141"/>
                        </a:lnTo>
                        <a:lnTo>
                          <a:pt x="150" y="149"/>
                        </a:lnTo>
                        <a:lnTo>
                          <a:pt x="138" y="158"/>
                        </a:lnTo>
                        <a:lnTo>
                          <a:pt x="127" y="167"/>
                        </a:lnTo>
                        <a:lnTo>
                          <a:pt x="105" y="183"/>
                        </a:lnTo>
                        <a:lnTo>
                          <a:pt x="86" y="200"/>
                        </a:lnTo>
                        <a:lnTo>
                          <a:pt x="70" y="217"/>
                        </a:lnTo>
                        <a:lnTo>
                          <a:pt x="55" y="234"/>
                        </a:lnTo>
                        <a:lnTo>
                          <a:pt x="42" y="250"/>
                        </a:lnTo>
                        <a:lnTo>
                          <a:pt x="30" y="267"/>
                        </a:lnTo>
                        <a:lnTo>
                          <a:pt x="20" y="282"/>
                        </a:lnTo>
                        <a:lnTo>
                          <a:pt x="0" y="344"/>
                        </a:lnTo>
                        <a:lnTo>
                          <a:pt x="0" y="407"/>
                        </a:lnTo>
                        <a:lnTo>
                          <a:pt x="6" y="469"/>
                        </a:lnTo>
                        <a:lnTo>
                          <a:pt x="15" y="518"/>
                        </a:lnTo>
                        <a:lnTo>
                          <a:pt x="19" y="5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14" name="Freeform 231"/>
                  <p:cNvSpPr>
                    <a:spLocks/>
                  </p:cNvSpPr>
                  <p:nvPr/>
                </p:nvSpPr>
                <p:spPr bwMode="auto">
                  <a:xfrm>
                    <a:off x="990" y="1645"/>
                    <a:ext cx="203" cy="53"/>
                  </a:xfrm>
                  <a:custGeom>
                    <a:avLst/>
                    <a:gdLst>
                      <a:gd name="T0" fmla="*/ 0 w 811"/>
                      <a:gd name="T1" fmla="*/ 0 h 211"/>
                      <a:gd name="T2" fmla="*/ 0 w 811"/>
                      <a:gd name="T3" fmla="*/ 0 h 211"/>
                      <a:gd name="T4" fmla="*/ 0 w 811"/>
                      <a:gd name="T5" fmla="*/ 0 h 211"/>
                      <a:gd name="T6" fmla="*/ 0 w 811"/>
                      <a:gd name="T7" fmla="*/ 0 h 211"/>
                      <a:gd name="T8" fmla="*/ 0 w 811"/>
                      <a:gd name="T9" fmla="*/ 0 h 211"/>
                      <a:gd name="T10" fmla="*/ 0 w 811"/>
                      <a:gd name="T11" fmla="*/ 0 h 211"/>
                      <a:gd name="T12" fmla="*/ 0 w 811"/>
                      <a:gd name="T13" fmla="*/ 0 h 211"/>
                      <a:gd name="T14" fmla="*/ 0 w 811"/>
                      <a:gd name="T15" fmla="*/ 0 h 211"/>
                      <a:gd name="T16" fmla="*/ 0 w 811"/>
                      <a:gd name="T17" fmla="*/ 0 h 211"/>
                      <a:gd name="T18" fmla="*/ 0 w 811"/>
                      <a:gd name="T19" fmla="*/ 0 h 211"/>
                      <a:gd name="T20" fmla="*/ 0 w 811"/>
                      <a:gd name="T21" fmla="*/ 0 h 211"/>
                      <a:gd name="T22" fmla="*/ 0 w 811"/>
                      <a:gd name="T23" fmla="*/ 0 h 211"/>
                      <a:gd name="T24" fmla="*/ 1 w 811"/>
                      <a:gd name="T25" fmla="*/ 0 h 211"/>
                      <a:gd name="T26" fmla="*/ 1 w 811"/>
                      <a:gd name="T27" fmla="*/ 0 h 211"/>
                      <a:gd name="T28" fmla="*/ 1 w 811"/>
                      <a:gd name="T29" fmla="*/ 0 h 211"/>
                      <a:gd name="T30" fmla="*/ 1 w 811"/>
                      <a:gd name="T31" fmla="*/ 0 h 211"/>
                      <a:gd name="T32" fmla="*/ 1 w 811"/>
                      <a:gd name="T33" fmla="*/ 0 h 211"/>
                      <a:gd name="T34" fmla="*/ 1 w 811"/>
                      <a:gd name="T35" fmla="*/ 0 h 211"/>
                      <a:gd name="T36" fmla="*/ 1 w 811"/>
                      <a:gd name="T37" fmla="*/ 0 h 211"/>
                      <a:gd name="T38" fmla="*/ 1 w 811"/>
                      <a:gd name="T39" fmla="*/ 0 h 211"/>
                      <a:gd name="T40" fmla="*/ 1 w 811"/>
                      <a:gd name="T41" fmla="*/ 0 h 211"/>
                      <a:gd name="T42" fmla="*/ 1 w 811"/>
                      <a:gd name="T43" fmla="*/ 0 h 211"/>
                      <a:gd name="T44" fmla="*/ 1 w 811"/>
                      <a:gd name="T45" fmla="*/ 0 h 211"/>
                      <a:gd name="T46" fmla="*/ 1 w 811"/>
                      <a:gd name="T47" fmla="*/ 0 h 211"/>
                      <a:gd name="T48" fmla="*/ 1 w 811"/>
                      <a:gd name="T49" fmla="*/ 0 h 211"/>
                      <a:gd name="T50" fmla="*/ 0 w 811"/>
                      <a:gd name="T51" fmla="*/ 0 h 211"/>
                      <a:gd name="T52" fmla="*/ 0 w 811"/>
                      <a:gd name="T53" fmla="*/ 0 h 211"/>
                      <a:gd name="T54" fmla="*/ 0 w 811"/>
                      <a:gd name="T55" fmla="*/ 0 h 211"/>
                      <a:gd name="T56" fmla="*/ 0 w 811"/>
                      <a:gd name="T57" fmla="*/ 0 h 211"/>
                      <a:gd name="T58" fmla="*/ 0 w 811"/>
                      <a:gd name="T59" fmla="*/ 0 h 211"/>
                      <a:gd name="T60" fmla="*/ 0 w 811"/>
                      <a:gd name="T61" fmla="*/ 0 h 211"/>
                      <a:gd name="T62" fmla="*/ 0 w 811"/>
                      <a:gd name="T63" fmla="*/ 0 h 211"/>
                      <a:gd name="T64" fmla="*/ 0 w 811"/>
                      <a:gd name="T65" fmla="*/ 0 h 211"/>
                      <a:gd name="T66" fmla="*/ 0 w 811"/>
                      <a:gd name="T67" fmla="*/ 0 h 211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811"/>
                      <a:gd name="T103" fmla="*/ 0 h 211"/>
                      <a:gd name="T104" fmla="*/ 811 w 811"/>
                      <a:gd name="T105" fmla="*/ 211 h 211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811" h="211">
                        <a:moveTo>
                          <a:pt x="0" y="211"/>
                        </a:moveTo>
                        <a:lnTo>
                          <a:pt x="10" y="206"/>
                        </a:lnTo>
                        <a:lnTo>
                          <a:pt x="20" y="201"/>
                        </a:lnTo>
                        <a:lnTo>
                          <a:pt x="35" y="192"/>
                        </a:lnTo>
                        <a:lnTo>
                          <a:pt x="44" y="188"/>
                        </a:lnTo>
                        <a:lnTo>
                          <a:pt x="53" y="183"/>
                        </a:lnTo>
                        <a:lnTo>
                          <a:pt x="63" y="178"/>
                        </a:lnTo>
                        <a:lnTo>
                          <a:pt x="75" y="173"/>
                        </a:lnTo>
                        <a:lnTo>
                          <a:pt x="86" y="167"/>
                        </a:lnTo>
                        <a:lnTo>
                          <a:pt x="97" y="162"/>
                        </a:lnTo>
                        <a:lnTo>
                          <a:pt x="110" y="155"/>
                        </a:lnTo>
                        <a:lnTo>
                          <a:pt x="124" y="150"/>
                        </a:lnTo>
                        <a:lnTo>
                          <a:pt x="137" y="144"/>
                        </a:lnTo>
                        <a:lnTo>
                          <a:pt x="151" y="137"/>
                        </a:lnTo>
                        <a:lnTo>
                          <a:pt x="165" y="131"/>
                        </a:lnTo>
                        <a:lnTo>
                          <a:pt x="179" y="126"/>
                        </a:lnTo>
                        <a:lnTo>
                          <a:pt x="194" y="120"/>
                        </a:lnTo>
                        <a:lnTo>
                          <a:pt x="208" y="115"/>
                        </a:lnTo>
                        <a:lnTo>
                          <a:pt x="223" y="108"/>
                        </a:lnTo>
                        <a:lnTo>
                          <a:pt x="238" y="103"/>
                        </a:lnTo>
                        <a:lnTo>
                          <a:pt x="252" y="98"/>
                        </a:lnTo>
                        <a:lnTo>
                          <a:pt x="268" y="94"/>
                        </a:lnTo>
                        <a:lnTo>
                          <a:pt x="297" y="87"/>
                        </a:lnTo>
                        <a:lnTo>
                          <a:pt x="325" y="80"/>
                        </a:lnTo>
                        <a:lnTo>
                          <a:pt x="353" y="77"/>
                        </a:lnTo>
                        <a:lnTo>
                          <a:pt x="412" y="73"/>
                        </a:lnTo>
                        <a:lnTo>
                          <a:pt x="483" y="74"/>
                        </a:lnTo>
                        <a:lnTo>
                          <a:pt x="634" y="83"/>
                        </a:lnTo>
                        <a:lnTo>
                          <a:pt x="703" y="89"/>
                        </a:lnTo>
                        <a:lnTo>
                          <a:pt x="759" y="94"/>
                        </a:lnTo>
                        <a:lnTo>
                          <a:pt x="811" y="101"/>
                        </a:lnTo>
                        <a:lnTo>
                          <a:pt x="797" y="94"/>
                        </a:lnTo>
                        <a:lnTo>
                          <a:pt x="781" y="88"/>
                        </a:lnTo>
                        <a:lnTo>
                          <a:pt x="759" y="80"/>
                        </a:lnTo>
                        <a:lnTo>
                          <a:pt x="748" y="75"/>
                        </a:lnTo>
                        <a:lnTo>
                          <a:pt x="734" y="70"/>
                        </a:lnTo>
                        <a:lnTo>
                          <a:pt x="718" y="65"/>
                        </a:lnTo>
                        <a:lnTo>
                          <a:pt x="703" y="60"/>
                        </a:lnTo>
                        <a:lnTo>
                          <a:pt x="687" y="55"/>
                        </a:lnTo>
                        <a:lnTo>
                          <a:pt x="669" y="49"/>
                        </a:lnTo>
                        <a:lnTo>
                          <a:pt x="650" y="43"/>
                        </a:lnTo>
                        <a:lnTo>
                          <a:pt x="632" y="38"/>
                        </a:lnTo>
                        <a:lnTo>
                          <a:pt x="612" y="33"/>
                        </a:lnTo>
                        <a:lnTo>
                          <a:pt x="593" y="28"/>
                        </a:lnTo>
                        <a:lnTo>
                          <a:pt x="572" y="23"/>
                        </a:lnTo>
                        <a:lnTo>
                          <a:pt x="551" y="18"/>
                        </a:lnTo>
                        <a:lnTo>
                          <a:pt x="509" y="10"/>
                        </a:lnTo>
                        <a:lnTo>
                          <a:pt x="467" y="4"/>
                        </a:lnTo>
                        <a:lnTo>
                          <a:pt x="424" y="0"/>
                        </a:lnTo>
                        <a:lnTo>
                          <a:pt x="383" y="0"/>
                        </a:lnTo>
                        <a:lnTo>
                          <a:pt x="304" y="9"/>
                        </a:lnTo>
                        <a:lnTo>
                          <a:pt x="268" y="18"/>
                        </a:lnTo>
                        <a:lnTo>
                          <a:pt x="251" y="23"/>
                        </a:lnTo>
                        <a:lnTo>
                          <a:pt x="235" y="30"/>
                        </a:lnTo>
                        <a:lnTo>
                          <a:pt x="218" y="36"/>
                        </a:lnTo>
                        <a:lnTo>
                          <a:pt x="203" y="43"/>
                        </a:lnTo>
                        <a:lnTo>
                          <a:pt x="188" y="51"/>
                        </a:lnTo>
                        <a:lnTo>
                          <a:pt x="174" y="59"/>
                        </a:lnTo>
                        <a:lnTo>
                          <a:pt x="160" y="66"/>
                        </a:lnTo>
                        <a:lnTo>
                          <a:pt x="146" y="75"/>
                        </a:lnTo>
                        <a:lnTo>
                          <a:pt x="133" y="83"/>
                        </a:lnTo>
                        <a:lnTo>
                          <a:pt x="120" y="92"/>
                        </a:lnTo>
                        <a:lnTo>
                          <a:pt x="99" y="110"/>
                        </a:lnTo>
                        <a:lnTo>
                          <a:pt x="77" y="126"/>
                        </a:lnTo>
                        <a:lnTo>
                          <a:pt x="59" y="143"/>
                        </a:lnTo>
                        <a:lnTo>
                          <a:pt x="44" y="159"/>
                        </a:lnTo>
                        <a:lnTo>
                          <a:pt x="20" y="186"/>
                        </a:lnTo>
                        <a:lnTo>
                          <a:pt x="0" y="2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18" name="Group 232"/>
            <p:cNvGrpSpPr>
              <a:grpSpLocks/>
            </p:cNvGrpSpPr>
            <p:nvPr/>
          </p:nvGrpSpPr>
          <p:grpSpPr bwMode="auto">
            <a:xfrm>
              <a:off x="4954704" y="3495495"/>
              <a:ext cx="1156891" cy="845230"/>
              <a:chOff x="2432" y="1579"/>
              <a:chExt cx="903" cy="562"/>
            </a:xfrm>
          </p:grpSpPr>
          <p:grpSp>
            <p:nvGrpSpPr>
              <p:cNvPr id="19" name="Group 233"/>
              <p:cNvGrpSpPr>
                <a:grpSpLocks/>
              </p:cNvGrpSpPr>
              <p:nvPr/>
            </p:nvGrpSpPr>
            <p:grpSpPr bwMode="auto">
              <a:xfrm>
                <a:off x="2432" y="1579"/>
                <a:ext cx="776" cy="562"/>
                <a:chOff x="2577" y="1581"/>
                <a:chExt cx="619" cy="453"/>
              </a:xfrm>
            </p:grpSpPr>
            <p:pic>
              <p:nvPicPr>
                <p:cNvPr id="387" name="Picture 234" descr="j020556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835" y="1581"/>
                  <a:ext cx="243" cy="222"/>
                </a:xfrm>
                <a:prstGeom prst="rect">
                  <a:avLst/>
                </a:prstGeom>
                <a:solidFill>
                  <a:srgbClr val="6666FF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8" name="Text Box 235"/>
                <p:cNvSpPr txBox="1">
                  <a:spLocks noChangeArrowheads="1"/>
                </p:cNvSpPr>
                <p:nvPr/>
              </p:nvSpPr>
              <p:spPr bwMode="auto">
                <a:xfrm>
                  <a:off x="2577" y="1811"/>
                  <a:ext cx="619" cy="2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28" tIns="45715" rIns="91428" bIns="45715">
                  <a:spAutoFit/>
                </a:bodyPr>
                <a:lstStyle/>
                <a:p>
                  <a:pPr algn="ctr"/>
                  <a:r>
                    <a:rPr lang="en-US" sz="1050" b="1" dirty="0">
                      <a:solidFill>
                        <a:prstClr val="black"/>
                      </a:solidFill>
                      <a:latin typeface="Arial" charset="0"/>
                    </a:rPr>
                    <a:t>Basic Health</a:t>
                  </a:r>
                  <a:br>
                    <a:rPr lang="en-US" sz="1050" b="1" dirty="0">
                      <a:solidFill>
                        <a:prstClr val="black"/>
                      </a:solidFill>
                      <a:latin typeface="Arial" charset="0"/>
                    </a:rPr>
                  </a:br>
                  <a:r>
                    <a:rPr lang="en-US" sz="1050" b="1" dirty="0">
                      <a:solidFill>
                        <a:prstClr val="black"/>
                      </a:solidFill>
                      <a:latin typeface="Arial" charset="0"/>
                    </a:rPr>
                    <a:t>Center</a:t>
                  </a:r>
                </a:p>
              </p:txBody>
            </p:sp>
          </p:grpSp>
          <p:grpSp>
            <p:nvGrpSpPr>
              <p:cNvPr id="20" name="Group 236"/>
              <p:cNvGrpSpPr>
                <a:grpSpLocks/>
              </p:cNvGrpSpPr>
              <p:nvPr/>
            </p:nvGrpSpPr>
            <p:grpSpPr bwMode="auto">
              <a:xfrm rot="2729015">
                <a:off x="3110" y="1882"/>
                <a:ext cx="331" cy="119"/>
                <a:chOff x="960" y="1494"/>
                <a:chExt cx="959" cy="575"/>
              </a:xfrm>
            </p:grpSpPr>
            <p:sp>
              <p:nvSpPr>
                <p:cNvPr id="364" name="Freeform 237"/>
                <p:cNvSpPr>
                  <a:spLocks/>
                </p:cNvSpPr>
                <p:nvPr/>
              </p:nvSpPr>
              <p:spPr bwMode="auto">
                <a:xfrm>
                  <a:off x="1487" y="1498"/>
                  <a:ext cx="378" cy="342"/>
                </a:xfrm>
                <a:custGeom>
                  <a:avLst/>
                  <a:gdLst>
                    <a:gd name="T0" fmla="*/ 0 w 1512"/>
                    <a:gd name="T1" fmla="*/ 1 h 1368"/>
                    <a:gd name="T2" fmla="*/ 0 w 1512"/>
                    <a:gd name="T3" fmla="*/ 1 h 1368"/>
                    <a:gd name="T4" fmla="*/ 0 w 1512"/>
                    <a:gd name="T5" fmla="*/ 0 h 1368"/>
                    <a:gd name="T6" fmla="*/ 0 w 1512"/>
                    <a:gd name="T7" fmla="*/ 0 h 1368"/>
                    <a:gd name="T8" fmla="*/ 1 w 1512"/>
                    <a:gd name="T9" fmla="*/ 0 h 1368"/>
                    <a:gd name="T10" fmla="*/ 1 w 1512"/>
                    <a:gd name="T11" fmla="*/ 0 h 1368"/>
                    <a:gd name="T12" fmla="*/ 1 w 1512"/>
                    <a:gd name="T13" fmla="*/ 0 h 1368"/>
                    <a:gd name="T14" fmla="*/ 1 w 1512"/>
                    <a:gd name="T15" fmla="*/ 0 h 1368"/>
                    <a:gd name="T16" fmla="*/ 1 w 1512"/>
                    <a:gd name="T17" fmla="*/ 1 h 1368"/>
                    <a:gd name="T18" fmla="*/ 1 w 1512"/>
                    <a:gd name="T19" fmla="*/ 1 h 1368"/>
                    <a:gd name="T20" fmla="*/ 1 w 1512"/>
                    <a:gd name="T21" fmla="*/ 1 h 1368"/>
                    <a:gd name="T22" fmla="*/ 1 w 1512"/>
                    <a:gd name="T23" fmla="*/ 1 h 1368"/>
                    <a:gd name="T24" fmla="*/ 0 w 1512"/>
                    <a:gd name="T25" fmla="*/ 1 h 1368"/>
                    <a:gd name="T26" fmla="*/ 1 w 1512"/>
                    <a:gd name="T27" fmla="*/ 1 h 1368"/>
                    <a:gd name="T28" fmla="*/ 1 w 1512"/>
                    <a:gd name="T29" fmla="*/ 1 h 1368"/>
                    <a:gd name="T30" fmla="*/ 1 w 1512"/>
                    <a:gd name="T31" fmla="*/ 1 h 1368"/>
                    <a:gd name="T32" fmla="*/ 1 w 1512"/>
                    <a:gd name="T33" fmla="*/ 1 h 1368"/>
                    <a:gd name="T34" fmla="*/ 1 w 1512"/>
                    <a:gd name="T35" fmla="*/ 0 h 1368"/>
                    <a:gd name="T36" fmla="*/ 1 w 1512"/>
                    <a:gd name="T37" fmla="*/ 0 h 1368"/>
                    <a:gd name="T38" fmla="*/ 0 w 1512"/>
                    <a:gd name="T39" fmla="*/ 1 h 1368"/>
                    <a:gd name="T40" fmla="*/ 0 w 1512"/>
                    <a:gd name="T41" fmla="*/ 1 h 1368"/>
                    <a:gd name="T42" fmla="*/ 0 w 1512"/>
                    <a:gd name="T43" fmla="*/ 1 h 1368"/>
                    <a:gd name="T44" fmla="*/ 0 w 1512"/>
                    <a:gd name="T45" fmla="*/ 1 h 13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512"/>
                    <a:gd name="T70" fmla="*/ 0 h 1368"/>
                    <a:gd name="T71" fmla="*/ 1512 w 1512"/>
                    <a:gd name="T72" fmla="*/ 1368 h 136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512" h="1368">
                      <a:moveTo>
                        <a:pt x="114" y="959"/>
                      </a:moveTo>
                      <a:lnTo>
                        <a:pt x="0" y="686"/>
                      </a:lnTo>
                      <a:lnTo>
                        <a:pt x="93" y="366"/>
                      </a:lnTo>
                      <a:lnTo>
                        <a:pt x="295" y="180"/>
                      </a:lnTo>
                      <a:lnTo>
                        <a:pt x="500" y="93"/>
                      </a:lnTo>
                      <a:lnTo>
                        <a:pt x="778" y="0"/>
                      </a:lnTo>
                      <a:lnTo>
                        <a:pt x="1105" y="6"/>
                      </a:lnTo>
                      <a:lnTo>
                        <a:pt x="1327" y="152"/>
                      </a:lnTo>
                      <a:lnTo>
                        <a:pt x="1512" y="556"/>
                      </a:lnTo>
                      <a:lnTo>
                        <a:pt x="1491" y="909"/>
                      </a:lnTo>
                      <a:lnTo>
                        <a:pt x="1333" y="1122"/>
                      </a:lnTo>
                      <a:lnTo>
                        <a:pt x="941" y="1368"/>
                      </a:lnTo>
                      <a:lnTo>
                        <a:pt x="338" y="1361"/>
                      </a:lnTo>
                      <a:lnTo>
                        <a:pt x="545" y="992"/>
                      </a:lnTo>
                      <a:lnTo>
                        <a:pt x="962" y="992"/>
                      </a:lnTo>
                      <a:lnTo>
                        <a:pt x="1143" y="882"/>
                      </a:lnTo>
                      <a:lnTo>
                        <a:pt x="1224" y="681"/>
                      </a:lnTo>
                      <a:lnTo>
                        <a:pt x="1100" y="404"/>
                      </a:lnTo>
                      <a:lnTo>
                        <a:pt x="750" y="343"/>
                      </a:lnTo>
                      <a:lnTo>
                        <a:pt x="424" y="523"/>
                      </a:lnTo>
                      <a:lnTo>
                        <a:pt x="343" y="735"/>
                      </a:lnTo>
                      <a:lnTo>
                        <a:pt x="114" y="959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5" name="Freeform 238"/>
                <p:cNvSpPr>
                  <a:spLocks/>
                </p:cNvSpPr>
                <p:nvPr/>
              </p:nvSpPr>
              <p:spPr bwMode="auto">
                <a:xfrm>
                  <a:off x="1271" y="1660"/>
                  <a:ext cx="348" cy="236"/>
                </a:xfrm>
                <a:custGeom>
                  <a:avLst/>
                  <a:gdLst>
                    <a:gd name="T0" fmla="*/ 0 w 1393"/>
                    <a:gd name="T1" fmla="*/ 1 h 943"/>
                    <a:gd name="T2" fmla="*/ 0 w 1393"/>
                    <a:gd name="T3" fmla="*/ 1 h 943"/>
                    <a:gd name="T4" fmla="*/ 0 w 1393"/>
                    <a:gd name="T5" fmla="*/ 1 h 943"/>
                    <a:gd name="T6" fmla="*/ 0 w 1393"/>
                    <a:gd name="T7" fmla="*/ 1 h 943"/>
                    <a:gd name="T8" fmla="*/ 1 w 1393"/>
                    <a:gd name="T9" fmla="*/ 1 h 943"/>
                    <a:gd name="T10" fmla="*/ 1 w 1393"/>
                    <a:gd name="T11" fmla="*/ 0 h 943"/>
                    <a:gd name="T12" fmla="*/ 1 w 1393"/>
                    <a:gd name="T13" fmla="*/ 0 h 943"/>
                    <a:gd name="T14" fmla="*/ 1 w 1393"/>
                    <a:gd name="T15" fmla="*/ 0 h 943"/>
                    <a:gd name="T16" fmla="*/ 1 w 1393"/>
                    <a:gd name="T17" fmla="*/ 0 h 943"/>
                    <a:gd name="T18" fmla="*/ 1 w 1393"/>
                    <a:gd name="T19" fmla="*/ 1 h 943"/>
                    <a:gd name="T20" fmla="*/ 0 w 1393"/>
                    <a:gd name="T21" fmla="*/ 1 h 943"/>
                    <a:gd name="T22" fmla="*/ 0 w 1393"/>
                    <a:gd name="T23" fmla="*/ 1 h 943"/>
                    <a:gd name="T24" fmla="*/ 0 w 1393"/>
                    <a:gd name="T25" fmla="*/ 1 h 94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93"/>
                    <a:gd name="T40" fmla="*/ 0 h 943"/>
                    <a:gd name="T41" fmla="*/ 1393 w 1393"/>
                    <a:gd name="T42" fmla="*/ 943 h 94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93" h="943">
                      <a:moveTo>
                        <a:pt x="83" y="453"/>
                      </a:moveTo>
                      <a:lnTo>
                        <a:pt x="0" y="654"/>
                      </a:lnTo>
                      <a:lnTo>
                        <a:pt x="83" y="866"/>
                      </a:lnTo>
                      <a:lnTo>
                        <a:pt x="424" y="943"/>
                      </a:lnTo>
                      <a:lnTo>
                        <a:pt x="1061" y="725"/>
                      </a:lnTo>
                      <a:lnTo>
                        <a:pt x="1393" y="332"/>
                      </a:lnTo>
                      <a:lnTo>
                        <a:pt x="1377" y="71"/>
                      </a:lnTo>
                      <a:lnTo>
                        <a:pt x="1229" y="0"/>
                      </a:lnTo>
                      <a:lnTo>
                        <a:pt x="1105" y="213"/>
                      </a:lnTo>
                      <a:lnTo>
                        <a:pt x="882" y="430"/>
                      </a:lnTo>
                      <a:lnTo>
                        <a:pt x="507" y="572"/>
                      </a:lnTo>
                      <a:lnTo>
                        <a:pt x="83" y="453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6" name="Freeform 239"/>
                <p:cNvSpPr>
                  <a:spLocks/>
                </p:cNvSpPr>
                <p:nvPr/>
              </p:nvSpPr>
              <p:spPr bwMode="auto">
                <a:xfrm>
                  <a:off x="1290" y="1625"/>
                  <a:ext cx="197" cy="130"/>
                </a:xfrm>
                <a:custGeom>
                  <a:avLst/>
                  <a:gdLst>
                    <a:gd name="T0" fmla="*/ 0 w 788"/>
                    <a:gd name="T1" fmla="*/ 1 h 518"/>
                    <a:gd name="T2" fmla="*/ 0 w 788"/>
                    <a:gd name="T3" fmla="*/ 0 h 518"/>
                    <a:gd name="T4" fmla="*/ 1 w 788"/>
                    <a:gd name="T5" fmla="*/ 0 h 518"/>
                    <a:gd name="T6" fmla="*/ 1 w 788"/>
                    <a:gd name="T7" fmla="*/ 0 h 518"/>
                    <a:gd name="T8" fmla="*/ 1 w 788"/>
                    <a:gd name="T9" fmla="*/ 0 h 518"/>
                    <a:gd name="T10" fmla="*/ 0 w 788"/>
                    <a:gd name="T11" fmla="*/ 1 h 518"/>
                    <a:gd name="T12" fmla="*/ 0 w 788"/>
                    <a:gd name="T13" fmla="*/ 1 h 518"/>
                    <a:gd name="T14" fmla="*/ 0 w 788"/>
                    <a:gd name="T15" fmla="*/ 1 h 518"/>
                    <a:gd name="T16" fmla="*/ 0 w 788"/>
                    <a:gd name="T17" fmla="*/ 1 h 5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88"/>
                    <a:gd name="T28" fmla="*/ 0 h 518"/>
                    <a:gd name="T29" fmla="*/ 788 w 788"/>
                    <a:gd name="T30" fmla="*/ 518 h 5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88" h="518">
                      <a:moveTo>
                        <a:pt x="0" y="435"/>
                      </a:moveTo>
                      <a:lnTo>
                        <a:pt x="125" y="266"/>
                      </a:lnTo>
                      <a:lnTo>
                        <a:pt x="446" y="54"/>
                      </a:lnTo>
                      <a:lnTo>
                        <a:pt x="788" y="0"/>
                      </a:lnTo>
                      <a:lnTo>
                        <a:pt x="778" y="228"/>
                      </a:lnTo>
                      <a:lnTo>
                        <a:pt x="332" y="397"/>
                      </a:lnTo>
                      <a:lnTo>
                        <a:pt x="196" y="518"/>
                      </a:lnTo>
                      <a:lnTo>
                        <a:pt x="0" y="435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7" name="Freeform 240"/>
                <p:cNvSpPr>
                  <a:spLocks/>
                </p:cNvSpPr>
                <p:nvPr/>
              </p:nvSpPr>
              <p:spPr bwMode="auto">
                <a:xfrm>
                  <a:off x="1557" y="1534"/>
                  <a:ext cx="254" cy="166"/>
                </a:xfrm>
                <a:custGeom>
                  <a:avLst/>
                  <a:gdLst>
                    <a:gd name="T0" fmla="*/ 0 w 1017"/>
                    <a:gd name="T1" fmla="*/ 1 h 664"/>
                    <a:gd name="T2" fmla="*/ 0 w 1017"/>
                    <a:gd name="T3" fmla="*/ 0 h 664"/>
                    <a:gd name="T4" fmla="*/ 0 w 1017"/>
                    <a:gd name="T5" fmla="*/ 0 h 664"/>
                    <a:gd name="T6" fmla="*/ 0 w 1017"/>
                    <a:gd name="T7" fmla="*/ 0 h 664"/>
                    <a:gd name="T8" fmla="*/ 0 w 1017"/>
                    <a:gd name="T9" fmla="*/ 0 h 664"/>
                    <a:gd name="T10" fmla="*/ 0 w 1017"/>
                    <a:gd name="T11" fmla="*/ 0 h 664"/>
                    <a:gd name="T12" fmla="*/ 1 w 1017"/>
                    <a:gd name="T13" fmla="*/ 0 h 664"/>
                    <a:gd name="T14" fmla="*/ 1 w 1017"/>
                    <a:gd name="T15" fmla="*/ 0 h 664"/>
                    <a:gd name="T16" fmla="*/ 1 w 1017"/>
                    <a:gd name="T17" fmla="*/ 0 h 664"/>
                    <a:gd name="T18" fmla="*/ 1 w 1017"/>
                    <a:gd name="T19" fmla="*/ 1 h 664"/>
                    <a:gd name="T20" fmla="*/ 1 w 1017"/>
                    <a:gd name="T21" fmla="*/ 1 h 664"/>
                    <a:gd name="T22" fmla="*/ 1 w 1017"/>
                    <a:gd name="T23" fmla="*/ 0 h 664"/>
                    <a:gd name="T24" fmla="*/ 1 w 1017"/>
                    <a:gd name="T25" fmla="*/ 0 h 664"/>
                    <a:gd name="T26" fmla="*/ 0 w 1017"/>
                    <a:gd name="T27" fmla="*/ 0 h 664"/>
                    <a:gd name="T28" fmla="*/ 0 w 1017"/>
                    <a:gd name="T29" fmla="*/ 0 h 664"/>
                    <a:gd name="T30" fmla="*/ 0 w 1017"/>
                    <a:gd name="T31" fmla="*/ 0 h 664"/>
                    <a:gd name="T32" fmla="*/ 0 w 1017"/>
                    <a:gd name="T33" fmla="*/ 1 h 664"/>
                    <a:gd name="T34" fmla="*/ 0 w 1017"/>
                    <a:gd name="T35" fmla="*/ 1 h 66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017"/>
                    <a:gd name="T55" fmla="*/ 0 h 664"/>
                    <a:gd name="T56" fmla="*/ 1017 w 1017"/>
                    <a:gd name="T57" fmla="*/ 664 h 66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017" h="664">
                      <a:moveTo>
                        <a:pt x="86" y="544"/>
                      </a:moveTo>
                      <a:lnTo>
                        <a:pt x="0" y="408"/>
                      </a:lnTo>
                      <a:lnTo>
                        <a:pt x="10" y="239"/>
                      </a:lnTo>
                      <a:lnTo>
                        <a:pt x="169" y="114"/>
                      </a:lnTo>
                      <a:lnTo>
                        <a:pt x="391" y="17"/>
                      </a:lnTo>
                      <a:lnTo>
                        <a:pt x="610" y="0"/>
                      </a:lnTo>
                      <a:lnTo>
                        <a:pt x="794" y="48"/>
                      </a:lnTo>
                      <a:lnTo>
                        <a:pt x="936" y="136"/>
                      </a:lnTo>
                      <a:lnTo>
                        <a:pt x="996" y="283"/>
                      </a:lnTo>
                      <a:lnTo>
                        <a:pt x="1017" y="457"/>
                      </a:lnTo>
                      <a:lnTo>
                        <a:pt x="898" y="664"/>
                      </a:lnTo>
                      <a:lnTo>
                        <a:pt x="919" y="424"/>
                      </a:lnTo>
                      <a:lnTo>
                        <a:pt x="772" y="201"/>
                      </a:lnTo>
                      <a:lnTo>
                        <a:pt x="527" y="174"/>
                      </a:lnTo>
                      <a:lnTo>
                        <a:pt x="250" y="310"/>
                      </a:lnTo>
                      <a:lnTo>
                        <a:pt x="86" y="386"/>
                      </a:lnTo>
                      <a:lnTo>
                        <a:pt x="86" y="544"/>
                      </a:lnTo>
                      <a:close/>
                    </a:path>
                  </a:pathLst>
                </a:custGeom>
                <a:solidFill>
                  <a:srgbClr val="A3A3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8" name="Freeform 241"/>
                <p:cNvSpPr>
                  <a:spLocks/>
                </p:cNvSpPr>
                <p:nvPr/>
              </p:nvSpPr>
              <p:spPr bwMode="auto">
                <a:xfrm>
                  <a:off x="1569" y="1587"/>
                  <a:ext cx="300" cy="270"/>
                </a:xfrm>
                <a:custGeom>
                  <a:avLst/>
                  <a:gdLst>
                    <a:gd name="T0" fmla="*/ 0 w 1203"/>
                    <a:gd name="T1" fmla="*/ 1 h 1078"/>
                    <a:gd name="T2" fmla="*/ 0 w 1203"/>
                    <a:gd name="T3" fmla="*/ 1 h 1078"/>
                    <a:gd name="T4" fmla="*/ 0 w 1203"/>
                    <a:gd name="T5" fmla="*/ 1 h 1078"/>
                    <a:gd name="T6" fmla="*/ 0 w 1203"/>
                    <a:gd name="T7" fmla="*/ 1 h 1078"/>
                    <a:gd name="T8" fmla="*/ 0 w 1203"/>
                    <a:gd name="T9" fmla="*/ 1 h 1078"/>
                    <a:gd name="T10" fmla="*/ 1 w 1203"/>
                    <a:gd name="T11" fmla="*/ 1 h 1078"/>
                    <a:gd name="T12" fmla="*/ 1 w 1203"/>
                    <a:gd name="T13" fmla="*/ 1 h 1078"/>
                    <a:gd name="T14" fmla="*/ 1 w 1203"/>
                    <a:gd name="T15" fmla="*/ 1 h 1078"/>
                    <a:gd name="T16" fmla="*/ 1 w 1203"/>
                    <a:gd name="T17" fmla="*/ 1 h 1078"/>
                    <a:gd name="T18" fmla="*/ 1 w 1203"/>
                    <a:gd name="T19" fmla="*/ 1 h 1078"/>
                    <a:gd name="T20" fmla="*/ 1 w 1203"/>
                    <a:gd name="T21" fmla="*/ 1 h 1078"/>
                    <a:gd name="T22" fmla="*/ 1 w 1203"/>
                    <a:gd name="T23" fmla="*/ 0 h 1078"/>
                    <a:gd name="T24" fmla="*/ 1 w 1203"/>
                    <a:gd name="T25" fmla="*/ 1 h 1078"/>
                    <a:gd name="T26" fmla="*/ 1 w 1203"/>
                    <a:gd name="T27" fmla="*/ 1 h 1078"/>
                    <a:gd name="T28" fmla="*/ 1 w 1203"/>
                    <a:gd name="T29" fmla="*/ 1 h 1078"/>
                    <a:gd name="T30" fmla="*/ 0 w 1203"/>
                    <a:gd name="T31" fmla="*/ 1 h 1078"/>
                    <a:gd name="T32" fmla="*/ 0 w 1203"/>
                    <a:gd name="T33" fmla="*/ 1 h 1078"/>
                    <a:gd name="T34" fmla="*/ 0 w 1203"/>
                    <a:gd name="T35" fmla="*/ 1 h 1078"/>
                    <a:gd name="T36" fmla="*/ 0 w 1203"/>
                    <a:gd name="T37" fmla="*/ 1 h 1078"/>
                    <a:gd name="T38" fmla="*/ 0 w 1203"/>
                    <a:gd name="T39" fmla="*/ 1 h 107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03"/>
                    <a:gd name="T61" fmla="*/ 0 h 1078"/>
                    <a:gd name="T62" fmla="*/ 1203 w 1203"/>
                    <a:gd name="T63" fmla="*/ 1078 h 107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03" h="1078">
                      <a:moveTo>
                        <a:pt x="126" y="817"/>
                      </a:moveTo>
                      <a:lnTo>
                        <a:pt x="295" y="926"/>
                      </a:lnTo>
                      <a:lnTo>
                        <a:pt x="436" y="828"/>
                      </a:lnTo>
                      <a:lnTo>
                        <a:pt x="517" y="893"/>
                      </a:lnTo>
                      <a:lnTo>
                        <a:pt x="605" y="790"/>
                      </a:lnTo>
                      <a:lnTo>
                        <a:pt x="713" y="822"/>
                      </a:lnTo>
                      <a:lnTo>
                        <a:pt x="812" y="692"/>
                      </a:lnTo>
                      <a:lnTo>
                        <a:pt x="882" y="752"/>
                      </a:lnTo>
                      <a:lnTo>
                        <a:pt x="953" y="600"/>
                      </a:lnTo>
                      <a:lnTo>
                        <a:pt x="1034" y="588"/>
                      </a:lnTo>
                      <a:lnTo>
                        <a:pt x="1089" y="414"/>
                      </a:lnTo>
                      <a:lnTo>
                        <a:pt x="1100" y="0"/>
                      </a:lnTo>
                      <a:lnTo>
                        <a:pt x="1203" y="365"/>
                      </a:lnTo>
                      <a:lnTo>
                        <a:pt x="1115" y="735"/>
                      </a:lnTo>
                      <a:lnTo>
                        <a:pt x="898" y="904"/>
                      </a:lnTo>
                      <a:lnTo>
                        <a:pt x="457" y="1078"/>
                      </a:lnTo>
                      <a:lnTo>
                        <a:pt x="174" y="1057"/>
                      </a:lnTo>
                      <a:lnTo>
                        <a:pt x="0" y="981"/>
                      </a:lnTo>
                      <a:lnTo>
                        <a:pt x="126" y="817"/>
                      </a:lnTo>
                      <a:close/>
                    </a:path>
                  </a:pathLst>
                </a:custGeom>
                <a:solidFill>
                  <a:srgbClr val="A3A3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9" name="Freeform 242"/>
                <p:cNvSpPr>
                  <a:spLocks/>
                </p:cNvSpPr>
                <p:nvPr/>
              </p:nvSpPr>
              <p:spPr bwMode="auto">
                <a:xfrm>
                  <a:off x="1317" y="1654"/>
                  <a:ext cx="168" cy="97"/>
                </a:xfrm>
                <a:custGeom>
                  <a:avLst/>
                  <a:gdLst>
                    <a:gd name="T0" fmla="*/ 0 w 669"/>
                    <a:gd name="T1" fmla="*/ 0 h 387"/>
                    <a:gd name="T2" fmla="*/ 0 w 669"/>
                    <a:gd name="T3" fmla="*/ 1 h 387"/>
                    <a:gd name="T4" fmla="*/ 1 w 669"/>
                    <a:gd name="T5" fmla="*/ 0 h 387"/>
                    <a:gd name="T6" fmla="*/ 1 w 669"/>
                    <a:gd name="T7" fmla="*/ 0 h 387"/>
                    <a:gd name="T8" fmla="*/ 1 w 669"/>
                    <a:gd name="T9" fmla="*/ 0 h 387"/>
                    <a:gd name="T10" fmla="*/ 0 w 669"/>
                    <a:gd name="T11" fmla="*/ 0 h 387"/>
                    <a:gd name="T12" fmla="*/ 0 w 669"/>
                    <a:gd name="T13" fmla="*/ 0 h 387"/>
                    <a:gd name="T14" fmla="*/ 0 w 669"/>
                    <a:gd name="T15" fmla="*/ 0 h 387"/>
                    <a:gd name="T16" fmla="*/ 0 w 669"/>
                    <a:gd name="T17" fmla="*/ 0 h 38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69"/>
                    <a:gd name="T28" fmla="*/ 0 h 387"/>
                    <a:gd name="T29" fmla="*/ 669 w 669"/>
                    <a:gd name="T30" fmla="*/ 387 h 38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69" h="387">
                      <a:moveTo>
                        <a:pt x="0" y="311"/>
                      </a:moveTo>
                      <a:lnTo>
                        <a:pt x="147" y="387"/>
                      </a:lnTo>
                      <a:lnTo>
                        <a:pt x="369" y="190"/>
                      </a:lnTo>
                      <a:lnTo>
                        <a:pt x="669" y="114"/>
                      </a:lnTo>
                      <a:lnTo>
                        <a:pt x="652" y="0"/>
                      </a:lnTo>
                      <a:lnTo>
                        <a:pt x="321" y="60"/>
                      </a:lnTo>
                      <a:lnTo>
                        <a:pt x="136" y="180"/>
                      </a:lnTo>
                      <a:lnTo>
                        <a:pt x="0" y="311"/>
                      </a:lnTo>
                      <a:close/>
                    </a:path>
                  </a:pathLst>
                </a:custGeom>
                <a:solidFill>
                  <a:srgbClr val="A3A3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0" name="Freeform 243"/>
                <p:cNvSpPr>
                  <a:spLocks/>
                </p:cNvSpPr>
                <p:nvPr/>
              </p:nvSpPr>
              <p:spPr bwMode="auto">
                <a:xfrm>
                  <a:off x="1361" y="1681"/>
                  <a:ext cx="267" cy="214"/>
                </a:xfrm>
                <a:custGeom>
                  <a:avLst/>
                  <a:gdLst>
                    <a:gd name="T0" fmla="*/ 0 w 1066"/>
                    <a:gd name="T1" fmla="*/ 1 h 855"/>
                    <a:gd name="T2" fmla="*/ 0 w 1066"/>
                    <a:gd name="T3" fmla="*/ 1 h 855"/>
                    <a:gd name="T4" fmla="*/ 0 w 1066"/>
                    <a:gd name="T5" fmla="*/ 1 h 855"/>
                    <a:gd name="T6" fmla="*/ 0 w 1066"/>
                    <a:gd name="T7" fmla="*/ 1 h 855"/>
                    <a:gd name="T8" fmla="*/ 1 w 1066"/>
                    <a:gd name="T9" fmla="*/ 1 h 855"/>
                    <a:gd name="T10" fmla="*/ 1 w 1066"/>
                    <a:gd name="T11" fmla="*/ 1 h 855"/>
                    <a:gd name="T12" fmla="*/ 1 w 1066"/>
                    <a:gd name="T13" fmla="*/ 1 h 855"/>
                    <a:gd name="T14" fmla="*/ 1 w 1066"/>
                    <a:gd name="T15" fmla="*/ 1 h 855"/>
                    <a:gd name="T16" fmla="*/ 1 w 1066"/>
                    <a:gd name="T17" fmla="*/ 1 h 855"/>
                    <a:gd name="T18" fmla="*/ 1 w 1066"/>
                    <a:gd name="T19" fmla="*/ 1 h 855"/>
                    <a:gd name="T20" fmla="*/ 1 w 1066"/>
                    <a:gd name="T21" fmla="*/ 1 h 855"/>
                    <a:gd name="T22" fmla="*/ 1 w 1066"/>
                    <a:gd name="T23" fmla="*/ 0 h 855"/>
                    <a:gd name="T24" fmla="*/ 1 w 1066"/>
                    <a:gd name="T25" fmla="*/ 0 h 855"/>
                    <a:gd name="T26" fmla="*/ 1 w 1066"/>
                    <a:gd name="T27" fmla="*/ 0 h 855"/>
                    <a:gd name="T28" fmla="*/ 1 w 1066"/>
                    <a:gd name="T29" fmla="*/ 0 h 855"/>
                    <a:gd name="T30" fmla="*/ 1 w 1066"/>
                    <a:gd name="T31" fmla="*/ 0 h 855"/>
                    <a:gd name="T32" fmla="*/ 1 w 1066"/>
                    <a:gd name="T33" fmla="*/ 1 h 855"/>
                    <a:gd name="T34" fmla="*/ 0 w 1066"/>
                    <a:gd name="T35" fmla="*/ 1 h 855"/>
                    <a:gd name="T36" fmla="*/ 0 w 1066"/>
                    <a:gd name="T37" fmla="*/ 1 h 855"/>
                    <a:gd name="T38" fmla="*/ 0 w 1066"/>
                    <a:gd name="T39" fmla="*/ 1 h 85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066"/>
                    <a:gd name="T61" fmla="*/ 0 h 855"/>
                    <a:gd name="T62" fmla="*/ 1066 w 1066"/>
                    <a:gd name="T63" fmla="*/ 855 h 85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066" h="855">
                      <a:moveTo>
                        <a:pt x="0" y="828"/>
                      </a:moveTo>
                      <a:lnTo>
                        <a:pt x="76" y="707"/>
                      </a:lnTo>
                      <a:lnTo>
                        <a:pt x="185" y="757"/>
                      </a:lnTo>
                      <a:lnTo>
                        <a:pt x="245" y="626"/>
                      </a:lnTo>
                      <a:lnTo>
                        <a:pt x="381" y="659"/>
                      </a:lnTo>
                      <a:lnTo>
                        <a:pt x="402" y="550"/>
                      </a:lnTo>
                      <a:lnTo>
                        <a:pt x="543" y="588"/>
                      </a:lnTo>
                      <a:lnTo>
                        <a:pt x="588" y="469"/>
                      </a:lnTo>
                      <a:lnTo>
                        <a:pt x="695" y="485"/>
                      </a:lnTo>
                      <a:lnTo>
                        <a:pt x="707" y="371"/>
                      </a:lnTo>
                      <a:lnTo>
                        <a:pt x="831" y="371"/>
                      </a:lnTo>
                      <a:lnTo>
                        <a:pt x="843" y="245"/>
                      </a:lnTo>
                      <a:lnTo>
                        <a:pt x="941" y="196"/>
                      </a:lnTo>
                      <a:lnTo>
                        <a:pt x="902" y="88"/>
                      </a:lnTo>
                      <a:lnTo>
                        <a:pt x="1000" y="0"/>
                      </a:lnTo>
                      <a:lnTo>
                        <a:pt x="1066" y="179"/>
                      </a:lnTo>
                      <a:lnTo>
                        <a:pt x="772" y="610"/>
                      </a:lnTo>
                      <a:lnTo>
                        <a:pt x="250" y="855"/>
                      </a:lnTo>
                      <a:lnTo>
                        <a:pt x="0" y="828"/>
                      </a:lnTo>
                      <a:close/>
                    </a:path>
                  </a:pathLst>
                </a:custGeom>
                <a:solidFill>
                  <a:srgbClr val="A3A3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1" name="Freeform 244"/>
                <p:cNvSpPr>
                  <a:spLocks/>
                </p:cNvSpPr>
                <p:nvPr/>
              </p:nvSpPr>
              <p:spPr bwMode="auto">
                <a:xfrm>
                  <a:off x="1365" y="1663"/>
                  <a:ext cx="410" cy="240"/>
                </a:xfrm>
                <a:custGeom>
                  <a:avLst/>
                  <a:gdLst>
                    <a:gd name="T0" fmla="*/ 0 w 1642"/>
                    <a:gd name="T1" fmla="*/ 1 h 957"/>
                    <a:gd name="T2" fmla="*/ 0 w 1642"/>
                    <a:gd name="T3" fmla="*/ 1 h 957"/>
                    <a:gd name="T4" fmla="*/ 0 w 1642"/>
                    <a:gd name="T5" fmla="*/ 1 h 957"/>
                    <a:gd name="T6" fmla="*/ 0 w 1642"/>
                    <a:gd name="T7" fmla="*/ 1 h 957"/>
                    <a:gd name="T8" fmla="*/ 0 w 1642"/>
                    <a:gd name="T9" fmla="*/ 1 h 957"/>
                    <a:gd name="T10" fmla="*/ 0 w 1642"/>
                    <a:gd name="T11" fmla="*/ 1 h 957"/>
                    <a:gd name="T12" fmla="*/ 0 w 1642"/>
                    <a:gd name="T13" fmla="*/ 1 h 957"/>
                    <a:gd name="T14" fmla="*/ 1 w 1642"/>
                    <a:gd name="T15" fmla="*/ 1 h 957"/>
                    <a:gd name="T16" fmla="*/ 1 w 1642"/>
                    <a:gd name="T17" fmla="*/ 1 h 957"/>
                    <a:gd name="T18" fmla="*/ 1 w 1642"/>
                    <a:gd name="T19" fmla="*/ 1 h 957"/>
                    <a:gd name="T20" fmla="*/ 1 w 1642"/>
                    <a:gd name="T21" fmla="*/ 1 h 957"/>
                    <a:gd name="T22" fmla="*/ 1 w 1642"/>
                    <a:gd name="T23" fmla="*/ 1 h 957"/>
                    <a:gd name="T24" fmla="*/ 1 w 1642"/>
                    <a:gd name="T25" fmla="*/ 1 h 957"/>
                    <a:gd name="T26" fmla="*/ 1 w 1642"/>
                    <a:gd name="T27" fmla="*/ 1 h 957"/>
                    <a:gd name="T28" fmla="*/ 1 w 1642"/>
                    <a:gd name="T29" fmla="*/ 1 h 957"/>
                    <a:gd name="T30" fmla="*/ 1 w 1642"/>
                    <a:gd name="T31" fmla="*/ 1 h 957"/>
                    <a:gd name="T32" fmla="*/ 1 w 1642"/>
                    <a:gd name="T33" fmla="*/ 1 h 957"/>
                    <a:gd name="T34" fmla="*/ 1 w 1642"/>
                    <a:gd name="T35" fmla="*/ 1 h 957"/>
                    <a:gd name="T36" fmla="*/ 1 w 1642"/>
                    <a:gd name="T37" fmla="*/ 1 h 957"/>
                    <a:gd name="T38" fmla="*/ 1 w 1642"/>
                    <a:gd name="T39" fmla="*/ 0 h 957"/>
                    <a:gd name="T40" fmla="*/ 1 w 1642"/>
                    <a:gd name="T41" fmla="*/ 0 h 957"/>
                    <a:gd name="T42" fmla="*/ 1 w 1642"/>
                    <a:gd name="T43" fmla="*/ 0 h 957"/>
                    <a:gd name="T44" fmla="*/ 1 w 1642"/>
                    <a:gd name="T45" fmla="*/ 0 h 957"/>
                    <a:gd name="T46" fmla="*/ 1 w 1642"/>
                    <a:gd name="T47" fmla="*/ 0 h 957"/>
                    <a:gd name="T48" fmla="*/ 1 w 1642"/>
                    <a:gd name="T49" fmla="*/ 0 h 957"/>
                    <a:gd name="T50" fmla="*/ 1 w 1642"/>
                    <a:gd name="T51" fmla="*/ 0 h 957"/>
                    <a:gd name="T52" fmla="*/ 1 w 1642"/>
                    <a:gd name="T53" fmla="*/ 0 h 957"/>
                    <a:gd name="T54" fmla="*/ 1 w 1642"/>
                    <a:gd name="T55" fmla="*/ 0 h 957"/>
                    <a:gd name="T56" fmla="*/ 1 w 1642"/>
                    <a:gd name="T57" fmla="*/ 0 h 957"/>
                    <a:gd name="T58" fmla="*/ 1 w 1642"/>
                    <a:gd name="T59" fmla="*/ 0 h 957"/>
                    <a:gd name="T60" fmla="*/ 1 w 1642"/>
                    <a:gd name="T61" fmla="*/ 0 h 957"/>
                    <a:gd name="T62" fmla="*/ 1 w 1642"/>
                    <a:gd name="T63" fmla="*/ 0 h 957"/>
                    <a:gd name="T64" fmla="*/ 1 w 1642"/>
                    <a:gd name="T65" fmla="*/ 0 h 957"/>
                    <a:gd name="T66" fmla="*/ 1 w 1642"/>
                    <a:gd name="T67" fmla="*/ 0 h 957"/>
                    <a:gd name="T68" fmla="*/ 1 w 1642"/>
                    <a:gd name="T69" fmla="*/ 1 h 957"/>
                    <a:gd name="T70" fmla="*/ 1 w 1642"/>
                    <a:gd name="T71" fmla="*/ 1 h 957"/>
                    <a:gd name="T72" fmla="*/ 1 w 1642"/>
                    <a:gd name="T73" fmla="*/ 1 h 957"/>
                    <a:gd name="T74" fmla="*/ 1 w 1642"/>
                    <a:gd name="T75" fmla="*/ 1 h 957"/>
                    <a:gd name="T76" fmla="*/ 1 w 1642"/>
                    <a:gd name="T77" fmla="*/ 1 h 957"/>
                    <a:gd name="T78" fmla="*/ 0 w 1642"/>
                    <a:gd name="T79" fmla="*/ 1 h 957"/>
                    <a:gd name="T80" fmla="*/ 0 w 1642"/>
                    <a:gd name="T81" fmla="*/ 1 h 957"/>
                    <a:gd name="T82" fmla="*/ 0 w 1642"/>
                    <a:gd name="T83" fmla="*/ 1 h 957"/>
                    <a:gd name="T84" fmla="*/ 0 w 1642"/>
                    <a:gd name="T85" fmla="*/ 1 h 957"/>
                    <a:gd name="T86" fmla="*/ 0 w 1642"/>
                    <a:gd name="T87" fmla="*/ 1 h 957"/>
                    <a:gd name="T88" fmla="*/ 0 w 1642"/>
                    <a:gd name="T89" fmla="*/ 1 h 957"/>
                    <a:gd name="T90" fmla="*/ 0 w 1642"/>
                    <a:gd name="T91" fmla="*/ 1 h 957"/>
                    <a:gd name="T92" fmla="*/ 0 w 1642"/>
                    <a:gd name="T93" fmla="*/ 1 h 957"/>
                    <a:gd name="T94" fmla="*/ 0 w 1642"/>
                    <a:gd name="T95" fmla="*/ 1 h 957"/>
                    <a:gd name="T96" fmla="*/ 0 w 1642"/>
                    <a:gd name="T97" fmla="*/ 1 h 957"/>
                    <a:gd name="T98" fmla="*/ 0 w 1642"/>
                    <a:gd name="T99" fmla="*/ 1 h 95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642"/>
                    <a:gd name="T151" fmla="*/ 0 h 957"/>
                    <a:gd name="T152" fmla="*/ 1642 w 1642"/>
                    <a:gd name="T153" fmla="*/ 957 h 95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642" h="957">
                      <a:moveTo>
                        <a:pt x="0" y="914"/>
                      </a:moveTo>
                      <a:lnTo>
                        <a:pt x="8" y="918"/>
                      </a:lnTo>
                      <a:lnTo>
                        <a:pt x="18" y="922"/>
                      </a:lnTo>
                      <a:lnTo>
                        <a:pt x="32" y="927"/>
                      </a:lnTo>
                      <a:lnTo>
                        <a:pt x="48" y="932"/>
                      </a:lnTo>
                      <a:lnTo>
                        <a:pt x="68" y="937"/>
                      </a:lnTo>
                      <a:lnTo>
                        <a:pt x="91" y="943"/>
                      </a:lnTo>
                      <a:lnTo>
                        <a:pt x="117" y="949"/>
                      </a:lnTo>
                      <a:lnTo>
                        <a:pt x="145" y="952"/>
                      </a:lnTo>
                      <a:lnTo>
                        <a:pt x="174" y="956"/>
                      </a:lnTo>
                      <a:lnTo>
                        <a:pt x="237" y="957"/>
                      </a:lnTo>
                      <a:lnTo>
                        <a:pt x="305" y="950"/>
                      </a:lnTo>
                      <a:lnTo>
                        <a:pt x="340" y="942"/>
                      </a:lnTo>
                      <a:lnTo>
                        <a:pt x="358" y="937"/>
                      </a:lnTo>
                      <a:lnTo>
                        <a:pt x="376" y="932"/>
                      </a:lnTo>
                      <a:lnTo>
                        <a:pt x="394" y="926"/>
                      </a:lnTo>
                      <a:lnTo>
                        <a:pt x="411" y="919"/>
                      </a:lnTo>
                      <a:lnTo>
                        <a:pt x="430" y="912"/>
                      </a:lnTo>
                      <a:lnTo>
                        <a:pt x="448" y="905"/>
                      </a:lnTo>
                      <a:lnTo>
                        <a:pt x="467" y="898"/>
                      </a:lnTo>
                      <a:lnTo>
                        <a:pt x="486" y="891"/>
                      </a:lnTo>
                      <a:lnTo>
                        <a:pt x="505" y="884"/>
                      </a:lnTo>
                      <a:lnTo>
                        <a:pt x="524" y="876"/>
                      </a:lnTo>
                      <a:lnTo>
                        <a:pt x="543" y="869"/>
                      </a:lnTo>
                      <a:lnTo>
                        <a:pt x="562" y="861"/>
                      </a:lnTo>
                      <a:lnTo>
                        <a:pt x="581" y="853"/>
                      </a:lnTo>
                      <a:lnTo>
                        <a:pt x="601" y="846"/>
                      </a:lnTo>
                      <a:lnTo>
                        <a:pt x="620" y="838"/>
                      </a:lnTo>
                      <a:lnTo>
                        <a:pt x="639" y="830"/>
                      </a:lnTo>
                      <a:lnTo>
                        <a:pt x="656" y="823"/>
                      </a:lnTo>
                      <a:lnTo>
                        <a:pt x="674" y="814"/>
                      </a:lnTo>
                      <a:lnTo>
                        <a:pt x="693" y="806"/>
                      </a:lnTo>
                      <a:lnTo>
                        <a:pt x="710" y="799"/>
                      </a:lnTo>
                      <a:lnTo>
                        <a:pt x="727" y="790"/>
                      </a:lnTo>
                      <a:lnTo>
                        <a:pt x="744" y="782"/>
                      </a:lnTo>
                      <a:lnTo>
                        <a:pt x="760" y="773"/>
                      </a:lnTo>
                      <a:lnTo>
                        <a:pt x="777" y="766"/>
                      </a:lnTo>
                      <a:lnTo>
                        <a:pt x="792" y="757"/>
                      </a:lnTo>
                      <a:lnTo>
                        <a:pt x="807" y="749"/>
                      </a:lnTo>
                      <a:lnTo>
                        <a:pt x="821" y="742"/>
                      </a:lnTo>
                      <a:lnTo>
                        <a:pt x="835" y="733"/>
                      </a:lnTo>
                      <a:lnTo>
                        <a:pt x="848" y="725"/>
                      </a:lnTo>
                      <a:lnTo>
                        <a:pt x="861" y="717"/>
                      </a:lnTo>
                      <a:lnTo>
                        <a:pt x="872" y="709"/>
                      </a:lnTo>
                      <a:lnTo>
                        <a:pt x="884" y="701"/>
                      </a:lnTo>
                      <a:lnTo>
                        <a:pt x="903" y="686"/>
                      </a:lnTo>
                      <a:lnTo>
                        <a:pt x="920" y="669"/>
                      </a:lnTo>
                      <a:lnTo>
                        <a:pt x="937" y="650"/>
                      </a:lnTo>
                      <a:lnTo>
                        <a:pt x="953" y="630"/>
                      </a:lnTo>
                      <a:lnTo>
                        <a:pt x="969" y="608"/>
                      </a:lnTo>
                      <a:lnTo>
                        <a:pt x="984" y="585"/>
                      </a:lnTo>
                      <a:lnTo>
                        <a:pt x="998" y="563"/>
                      </a:lnTo>
                      <a:lnTo>
                        <a:pt x="1012" y="540"/>
                      </a:lnTo>
                      <a:lnTo>
                        <a:pt x="1025" y="517"/>
                      </a:lnTo>
                      <a:lnTo>
                        <a:pt x="1036" y="496"/>
                      </a:lnTo>
                      <a:lnTo>
                        <a:pt x="1046" y="476"/>
                      </a:lnTo>
                      <a:lnTo>
                        <a:pt x="1054" y="457"/>
                      </a:lnTo>
                      <a:lnTo>
                        <a:pt x="1061" y="442"/>
                      </a:lnTo>
                      <a:lnTo>
                        <a:pt x="1073" y="419"/>
                      </a:lnTo>
                      <a:lnTo>
                        <a:pt x="1075" y="410"/>
                      </a:lnTo>
                      <a:lnTo>
                        <a:pt x="1079" y="413"/>
                      </a:lnTo>
                      <a:lnTo>
                        <a:pt x="1091" y="416"/>
                      </a:lnTo>
                      <a:lnTo>
                        <a:pt x="1110" y="423"/>
                      </a:lnTo>
                      <a:lnTo>
                        <a:pt x="1138" y="430"/>
                      </a:lnTo>
                      <a:lnTo>
                        <a:pt x="1173" y="434"/>
                      </a:lnTo>
                      <a:lnTo>
                        <a:pt x="1219" y="437"/>
                      </a:lnTo>
                      <a:lnTo>
                        <a:pt x="1273" y="433"/>
                      </a:lnTo>
                      <a:lnTo>
                        <a:pt x="1338" y="424"/>
                      </a:lnTo>
                      <a:lnTo>
                        <a:pt x="1373" y="416"/>
                      </a:lnTo>
                      <a:lnTo>
                        <a:pt x="1389" y="411"/>
                      </a:lnTo>
                      <a:lnTo>
                        <a:pt x="1404" y="405"/>
                      </a:lnTo>
                      <a:lnTo>
                        <a:pt x="1421" y="399"/>
                      </a:lnTo>
                      <a:lnTo>
                        <a:pt x="1435" y="392"/>
                      </a:lnTo>
                      <a:lnTo>
                        <a:pt x="1450" y="385"/>
                      </a:lnTo>
                      <a:lnTo>
                        <a:pt x="1464" y="377"/>
                      </a:lnTo>
                      <a:lnTo>
                        <a:pt x="1478" y="368"/>
                      </a:lnTo>
                      <a:lnTo>
                        <a:pt x="1491" y="359"/>
                      </a:lnTo>
                      <a:lnTo>
                        <a:pt x="1503" y="350"/>
                      </a:lnTo>
                      <a:lnTo>
                        <a:pt x="1516" y="342"/>
                      </a:lnTo>
                      <a:lnTo>
                        <a:pt x="1539" y="323"/>
                      </a:lnTo>
                      <a:lnTo>
                        <a:pt x="1559" y="305"/>
                      </a:lnTo>
                      <a:lnTo>
                        <a:pt x="1578" y="286"/>
                      </a:lnTo>
                      <a:lnTo>
                        <a:pt x="1595" y="269"/>
                      </a:lnTo>
                      <a:lnTo>
                        <a:pt x="1609" y="253"/>
                      </a:lnTo>
                      <a:lnTo>
                        <a:pt x="1620" y="239"/>
                      </a:lnTo>
                      <a:lnTo>
                        <a:pt x="1637" y="217"/>
                      </a:lnTo>
                      <a:lnTo>
                        <a:pt x="1642" y="210"/>
                      </a:lnTo>
                      <a:lnTo>
                        <a:pt x="1626" y="223"/>
                      </a:lnTo>
                      <a:lnTo>
                        <a:pt x="1607" y="239"/>
                      </a:lnTo>
                      <a:lnTo>
                        <a:pt x="1596" y="246"/>
                      </a:lnTo>
                      <a:lnTo>
                        <a:pt x="1588" y="251"/>
                      </a:lnTo>
                      <a:lnTo>
                        <a:pt x="1581" y="255"/>
                      </a:lnTo>
                      <a:lnTo>
                        <a:pt x="1573" y="259"/>
                      </a:lnTo>
                      <a:lnTo>
                        <a:pt x="1564" y="264"/>
                      </a:lnTo>
                      <a:lnTo>
                        <a:pt x="1545" y="272"/>
                      </a:lnTo>
                      <a:lnTo>
                        <a:pt x="1524" y="279"/>
                      </a:lnTo>
                      <a:lnTo>
                        <a:pt x="1501" y="287"/>
                      </a:lnTo>
                      <a:lnTo>
                        <a:pt x="1475" y="292"/>
                      </a:lnTo>
                      <a:lnTo>
                        <a:pt x="1447" y="297"/>
                      </a:lnTo>
                      <a:lnTo>
                        <a:pt x="1385" y="301"/>
                      </a:lnTo>
                      <a:lnTo>
                        <a:pt x="1197" y="295"/>
                      </a:lnTo>
                      <a:lnTo>
                        <a:pt x="1145" y="288"/>
                      </a:lnTo>
                      <a:lnTo>
                        <a:pt x="1149" y="227"/>
                      </a:lnTo>
                      <a:lnTo>
                        <a:pt x="1144" y="198"/>
                      </a:lnTo>
                      <a:lnTo>
                        <a:pt x="1130" y="165"/>
                      </a:lnTo>
                      <a:lnTo>
                        <a:pt x="1121" y="147"/>
                      </a:lnTo>
                      <a:lnTo>
                        <a:pt x="1110" y="129"/>
                      </a:lnTo>
                      <a:lnTo>
                        <a:pt x="1094" y="112"/>
                      </a:lnTo>
                      <a:lnTo>
                        <a:pt x="1077" y="93"/>
                      </a:lnTo>
                      <a:lnTo>
                        <a:pt x="1058" y="76"/>
                      </a:lnTo>
                      <a:lnTo>
                        <a:pt x="1039" y="61"/>
                      </a:lnTo>
                      <a:lnTo>
                        <a:pt x="1030" y="55"/>
                      </a:lnTo>
                      <a:lnTo>
                        <a:pt x="1020" y="48"/>
                      </a:lnTo>
                      <a:lnTo>
                        <a:pt x="1011" y="43"/>
                      </a:lnTo>
                      <a:lnTo>
                        <a:pt x="1002" y="37"/>
                      </a:lnTo>
                      <a:lnTo>
                        <a:pt x="993" y="33"/>
                      </a:lnTo>
                      <a:lnTo>
                        <a:pt x="984" y="28"/>
                      </a:lnTo>
                      <a:lnTo>
                        <a:pt x="967" y="20"/>
                      </a:lnTo>
                      <a:lnTo>
                        <a:pt x="951" y="14"/>
                      </a:lnTo>
                      <a:lnTo>
                        <a:pt x="936" y="10"/>
                      </a:lnTo>
                      <a:lnTo>
                        <a:pt x="910" y="4"/>
                      </a:lnTo>
                      <a:lnTo>
                        <a:pt x="890" y="0"/>
                      </a:lnTo>
                      <a:lnTo>
                        <a:pt x="872" y="0"/>
                      </a:lnTo>
                      <a:lnTo>
                        <a:pt x="887" y="5"/>
                      </a:lnTo>
                      <a:lnTo>
                        <a:pt x="903" y="14"/>
                      </a:lnTo>
                      <a:lnTo>
                        <a:pt x="912" y="19"/>
                      </a:lnTo>
                      <a:lnTo>
                        <a:pt x="922" y="27"/>
                      </a:lnTo>
                      <a:lnTo>
                        <a:pt x="940" y="44"/>
                      </a:lnTo>
                      <a:lnTo>
                        <a:pt x="957" y="69"/>
                      </a:lnTo>
                      <a:lnTo>
                        <a:pt x="980" y="138"/>
                      </a:lnTo>
                      <a:lnTo>
                        <a:pt x="979" y="185"/>
                      </a:lnTo>
                      <a:lnTo>
                        <a:pt x="975" y="212"/>
                      </a:lnTo>
                      <a:lnTo>
                        <a:pt x="967" y="240"/>
                      </a:lnTo>
                      <a:lnTo>
                        <a:pt x="959" y="269"/>
                      </a:lnTo>
                      <a:lnTo>
                        <a:pt x="947" y="300"/>
                      </a:lnTo>
                      <a:lnTo>
                        <a:pt x="940" y="315"/>
                      </a:lnTo>
                      <a:lnTo>
                        <a:pt x="933" y="331"/>
                      </a:lnTo>
                      <a:lnTo>
                        <a:pt x="924" y="347"/>
                      </a:lnTo>
                      <a:lnTo>
                        <a:pt x="917" y="363"/>
                      </a:lnTo>
                      <a:lnTo>
                        <a:pt x="908" y="380"/>
                      </a:lnTo>
                      <a:lnTo>
                        <a:pt x="899" y="395"/>
                      </a:lnTo>
                      <a:lnTo>
                        <a:pt x="889" y="411"/>
                      </a:lnTo>
                      <a:lnTo>
                        <a:pt x="879" y="428"/>
                      </a:lnTo>
                      <a:lnTo>
                        <a:pt x="867" y="444"/>
                      </a:lnTo>
                      <a:lnTo>
                        <a:pt x="856" y="460"/>
                      </a:lnTo>
                      <a:lnTo>
                        <a:pt x="844" y="476"/>
                      </a:lnTo>
                      <a:lnTo>
                        <a:pt x="833" y="493"/>
                      </a:lnTo>
                      <a:lnTo>
                        <a:pt x="820" y="508"/>
                      </a:lnTo>
                      <a:lnTo>
                        <a:pt x="807" y="523"/>
                      </a:lnTo>
                      <a:lnTo>
                        <a:pt x="794" y="538"/>
                      </a:lnTo>
                      <a:lnTo>
                        <a:pt x="781" y="554"/>
                      </a:lnTo>
                      <a:lnTo>
                        <a:pt x="767" y="569"/>
                      </a:lnTo>
                      <a:lnTo>
                        <a:pt x="752" y="583"/>
                      </a:lnTo>
                      <a:lnTo>
                        <a:pt x="738" y="597"/>
                      </a:lnTo>
                      <a:lnTo>
                        <a:pt x="722" y="611"/>
                      </a:lnTo>
                      <a:lnTo>
                        <a:pt x="706" y="623"/>
                      </a:lnTo>
                      <a:lnTo>
                        <a:pt x="697" y="631"/>
                      </a:lnTo>
                      <a:lnTo>
                        <a:pt x="687" y="637"/>
                      </a:lnTo>
                      <a:lnTo>
                        <a:pt x="678" y="644"/>
                      </a:lnTo>
                      <a:lnTo>
                        <a:pt x="667" y="650"/>
                      </a:lnTo>
                      <a:lnTo>
                        <a:pt x="656" y="658"/>
                      </a:lnTo>
                      <a:lnTo>
                        <a:pt x="645" y="664"/>
                      </a:lnTo>
                      <a:lnTo>
                        <a:pt x="634" y="672"/>
                      </a:lnTo>
                      <a:lnTo>
                        <a:pt x="621" y="678"/>
                      </a:lnTo>
                      <a:lnTo>
                        <a:pt x="608" y="684"/>
                      </a:lnTo>
                      <a:lnTo>
                        <a:pt x="595" y="692"/>
                      </a:lnTo>
                      <a:lnTo>
                        <a:pt x="583" y="698"/>
                      </a:lnTo>
                      <a:lnTo>
                        <a:pt x="569" y="705"/>
                      </a:lnTo>
                      <a:lnTo>
                        <a:pt x="555" y="711"/>
                      </a:lnTo>
                      <a:lnTo>
                        <a:pt x="541" y="719"/>
                      </a:lnTo>
                      <a:lnTo>
                        <a:pt x="527" y="725"/>
                      </a:lnTo>
                      <a:lnTo>
                        <a:pt x="513" y="731"/>
                      </a:lnTo>
                      <a:lnTo>
                        <a:pt x="498" y="738"/>
                      </a:lnTo>
                      <a:lnTo>
                        <a:pt x="484" y="744"/>
                      </a:lnTo>
                      <a:lnTo>
                        <a:pt x="468" y="750"/>
                      </a:lnTo>
                      <a:lnTo>
                        <a:pt x="453" y="757"/>
                      </a:lnTo>
                      <a:lnTo>
                        <a:pt x="438" y="763"/>
                      </a:lnTo>
                      <a:lnTo>
                        <a:pt x="423" y="770"/>
                      </a:lnTo>
                      <a:lnTo>
                        <a:pt x="408" y="776"/>
                      </a:lnTo>
                      <a:lnTo>
                        <a:pt x="392" y="781"/>
                      </a:lnTo>
                      <a:lnTo>
                        <a:pt x="377" y="787"/>
                      </a:lnTo>
                      <a:lnTo>
                        <a:pt x="362" y="794"/>
                      </a:lnTo>
                      <a:lnTo>
                        <a:pt x="347" y="799"/>
                      </a:lnTo>
                      <a:lnTo>
                        <a:pt x="330" y="805"/>
                      </a:lnTo>
                      <a:lnTo>
                        <a:pt x="315" y="810"/>
                      </a:lnTo>
                      <a:lnTo>
                        <a:pt x="301" y="817"/>
                      </a:lnTo>
                      <a:lnTo>
                        <a:pt x="286" y="822"/>
                      </a:lnTo>
                      <a:lnTo>
                        <a:pt x="270" y="827"/>
                      </a:lnTo>
                      <a:lnTo>
                        <a:pt x="256" y="832"/>
                      </a:lnTo>
                      <a:lnTo>
                        <a:pt x="241" y="837"/>
                      </a:lnTo>
                      <a:lnTo>
                        <a:pt x="227" y="842"/>
                      </a:lnTo>
                      <a:lnTo>
                        <a:pt x="213" y="847"/>
                      </a:lnTo>
                      <a:lnTo>
                        <a:pt x="199" y="852"/>
                      </a:lnTo>
                      <a:lnTo>
                        <a:pt x="185" y="856"/>
                      </a:lnTo>
                      <a:lnTo>
                        <a:pt x="160" y="865"/>
                      </a:lnTo>
                      <a:lnTo>
                        <a:pt x="135" y="872"/>
                      </a:lnTo>
                      <a:lnTo>
                        <a:pt x="112" y="880"/>
                      </a:lnTo>
                      <a:lnTo>
                        <a:pt x="90" y="888"/>
                      </a:lnTo>
                      <a:lnTo>
                        <a:pt x="70" y="893"/>
                      </a:lnTo>
                      <a:lnTo>
                        <a:pt x="52" y="899"/>
                      </a:lnTo>
                      <a:lnTo>
                        <a:pt x="24" y="908"/>
                      </a:lnTo>
                      <a:lnTo>
                        <a:pt x="0" y="9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2" name="Freeform 245"/>
                <p:cNvSpPr>
                  <a:spLocks/>
                </p:cNvSpPr>
                <p:nvPr/>
              </p:nvSpPr>
              <p:spPr bwMode="auto">
                <a:xfrm>
                  <a:off x="1346" y="1544"/>
                  <a:ext cx="224" cy="267"/>
                </a:xfrm>
                <a:custGeom>
                  <a:avLst/>
                  <a:gdLst>
                    <a:gd name="T0" fmla="*/ 1 w 896"/>
                    <a:gd name="T1" fmla="*/ 0 h 1068"/>
                    <a:gd name="T2" fmla="*/ 1 w 896"/>
                    <a:gd name="T3" fmla="*/ 0 h 1068"/>
                    <a:gd name="T4" fmla="*/ 1 w 896"/>
                    <a:gd name="T5" fmla="*/ 0 h 1068"/>
                    <a:gd name="T6" fmla="*/ 1 w 896"/>
                    <a:gd name="T7" fmla="*/ 0 h 1068"/>
                    <a:gd name="T8" fmla="*/ 1 w 896"/>
                    <a:gd name="T9" fmla="*/ 1 h 1068"/>
                    <a:gd name="T10" fmla="*/ 1 w 896"/>
                    <a:gd name="T11" fmla="*/ 1 h 1068"/>
                    <a:gd name="T12" fmla="*/ 1 w 896"/>
                    <a:gd name="T13" fmla="*/ 1 h 1068"/>
                    <a:gd name="T14" fmla="*/ 1 w 896"/>
                    <a:gd name="T15" fmla="*/ 1 h 1068"/>
                    <a:gd name="T16" fmla="*/ 1 w 896"/>
                    <a:gd name="T17" fmla="*/ 1 h 1068"/>
                    <a:gd name="T18" fmla="*/ 1 w 896"/>
                    <a:gd name="T19" fmla="*/ 1 h 1068"/>
                    <a:gd name="T20" fmla="*/ 1 w 896"/>
                    <a:gd name="T21" fmla="*/ 1 h 1068"/>
                    <a:gd name="T22" fmla="*/ 1 w 896"/>
                    <a:gd name="T23" fmla="*/ 1 h 1068"/>
                    <a:gd name="T24" fmla="*/ 1 w 896"/>
                    <a:gd name="T25" fmla="*/ 1 h 1068"/>
                    <a:gd name="T26" fmla="*/ 1 w 896"/>
                    <a:gd name="T27" fmla="*/ 1 h 1068"/>
                    <a:gd name="T28" fmla="*/ 1 w 896"/>
                    <a:gd name="T29" fmla="*/ 1 h 1068"/>
                    <a:gd name="T30" fmla="*/ 1 w 896"/>
                    <a:gd name="T31" fmla="*/ 1 h 1068"/>
                    <a:gd name="T32" fmla="*/ 1 w 896"/>
                    <a:gd name="T33" fmla="*/ 1 h 1068"/>
                    <a:gd name="T34" fmla="*/ 1 w 896"/>
                    <a:gd name="T35" fmla="*/ 1 h 1068"/>
                    <a:gd name="T36" fmla="*/ 1 w 896"/>
                    <a:gd name="T37" fmla="*/ 1 h 1068"/>
                    <a:gd name="T38" fmla="*/ 1 w 896"/>
                    <a:gd name="T39" fmla="*/ 1 h 1068"/>
                    <a:gd name="T40" fmla="*/ 1 w 896"/>
                    <a:gd name="T41" fmla="*/ 1 h 1068"/>
                    <a:gd name="T42" fmla="*/ 1 w 896"/>
                    <a:gd name="T43" fmla="*/ 1 h 1068"/>
                    <a:gd name="T44" fmla="*/ 1 w 896"/>
                    <a:gd name="T45" fmla="*/ 1 h 1068"/>
                    <a:gd name="T46" fmla="*/ 1 w 896"/>
                    <a:gd name="T47" fmla="*/ 1 h 1068"/>
                    <a:gd name="T48" fmla="*/ 1 w 896"/>
                    <a:gd name="T49" fmla="*/ 1 h 1068"/>
                    <a:gd name="T50" fmla="*/ 0 w 896"/>
                    <a:gd name="T51" fmla="*/ 1 h 1068"/>
                    <a:gd name="T52" fmla="*/ 0 w 896"/>
                    <a:gd name="T53" fmla="*/ 1 h 1068"/>
                    <a:gd name="T54" fmla="*/ 0 w 896"/>
                    <a:gd name="T55" fmla="*/ 1 h 1068"/>
                    <a:gd name="T56" fmla="*/ 1 w 896"/>
                    <a:gd name="T57" fmla="*/ 1 h 1068"/>
                    <a:gd name="T58" fmla="*/ 1 w 896"/>
                    <a:gd name="T59" fmla="*/ 1 h 1068"/>
                    <a:gd name="T60" fmla="*/ 1 w 896"/>
                    <a:gd name="T61" fmla="*/ 1 h 1068"/>
                    <a:gd name="T62" fmla="*/ 1 w 896"/>
                    <a:gd name="T63" fmla="*/ 1 h 1068"/>
                    <a:gd name="T64" fmla="*/ 0 w 896"/>
                    <a:gd name="T65" fmla="*/ 1 h 1068"/>
                    <a:gd name="T66" fmla="*/ 0 w 896"/>
                    <a:gd name="T67" fmla="*/ 1 h 1068"/>
                    <a:gd name="T68" fmla="*/ 0 w 896"/>
                    <a:gd name="T69" fmla="*/ 1 h 1068"/>
                    <a:gd name="T70" fmla="*/ 0 w 896"/>
                    <a:gd name="T71" fmla="*/ 1 h 1068"/>
                    <a:gd name="T72" fmla="*/ 0 w 896"/>
                    <a:gd name="T73" fmla="*/ 1 h 1068"/>
                    <a:gd name="T74" fmla="*/ 0 w 896"/>
                    <a:gd name="T75" fmla="*/ 1 h 1068"/>
                    <a:gd name="T76" fmla="*/ 0 w 896"/>
                    <a:gd name="T77" fmla="*/ 1 h 1068"/>
                    <a:gd name="T78" fmla="*/ 0 w 896"/>
                    <a:gd name="T79" fmla="*/ 1 h 1068"/>
                    <a:gd name="T80" fmla="*/ 0 w 896"/>
                    <a:gd name="T81" fmla="*/ 1 h 1068"/>
                    <a:gd name="T82" fmla="*/ 0 w 896"/>
                    <a:gd name="T83" fmla="*/ 1 h 1068"/>
                    <a:gd name="T84" fmla="*/ 0 w 896"/>
                    <a:gd name="T85" fmla="*/ 1 h 1068"/>
                    <a:gd name="T86" fmla="*/ 0 w 896"/>
                    <a:gd name="T87" fmla="*/ 1 h 1068"/>
                    <a:gd name="T88" fmla="*/ 0 w 896"/>
                    <a:gd name="T89" fmla="*/ 1 h 1068"/>
                    <a:gd name="T90" fmla="*/ 0 w 896"/>
                    <a:gd name="T91" fmla="*/ 1 h 1068"/>
                    <a:gd name="T92" fmla="*/ 1 w 896"/>
                    <a:gd name="T93" fmla="*/ 1 h 1068"/>
                    <a:gd name="T94" fmla="*/ 1 w 896"/>
                    <a:gd name="T95" fmla="*/ 1 h 1068"/>
                    <a:gd name="T96" fmla="*/ 1 w 896"/>
                    <a:gd name="T97" fmla="*/ 1 h 1068"/>
                    <a:gd name="T98" fmla="*/ 1 w 896"/>
                    <a:gd name="T99" fmla="*/ 0 h 1068"/>
                    <a:gd name="T100" fmla="*/ 1 w 896"/>
                    <a:gd name="T101" fmla="*/ 0 h 1068"/>
                    <a:gd name="T102" fmla="*/ 1 w 896"/>
                    <a:gd name="T103" fmla="*/ 0 h 1068"/>
                    <a:gd name="T104" fmla="*/ 1 w 896"/>
                    <a:gd name="T105" fmla="*/ 0 h 1068"/>
                    <a:gd name="T106" fmla="*/ 1 w 896"/>
                    <a:gd name="T107" fmla="*/ 0 h 1068"/>
                    <a:gd name="T108" fmla="*/ 1 w 896"/>
                    <a:gd name="T109" fmla="*/ 0 h 1068"/>
                    <a:gd name="T110" fmla="*/ 1 w 896"/>
                    <a:gd name="T111" fmla="*/ 0 h 1068"/>
                    <a:gd name="T112" fmla="*/ 1 w 896"/>
                    <a:gd name="T113" fmla="*/ 0 h 1068"/>
                    <a:gd name="T114" fmla="*/ 1 w 896"/>
                    <a:gd name="T115" fmla="*/ 0 h 106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896"/>
                    <a:gd name="T175" fmla="*/ 0 h 1068"/>
                    <a:gd name="T176" fmla="*/ 896 w 896"/>
                    <a:gd name="T177" fmla="*/ 1068 h 106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896" h="1068">
                      <a:moveTo>
                        <a:pt x="857" y="0"/>
                      </a:moveTo>
                      <a:lnTo>
                        <a:pt x="830" y="23"/>
                      </a:lnTo>
                      <a:lnTo>
                        <a:pt x="803" y="51"/>
                      </a:lnTo>
                      <a:lnTo>
                        <a:pt x="787" y="68"/>
                      </a:lnTo>
                      <a:lnTo>
                        <a:pt x="770" y="87"/>
                      </a:lnTo>
                      <a:lnTo>
                        <a:pt x="754" y="107"/>
                      </a:lnTo>
                      <a:lnTo>
                        <a:pt x="736" y="130"/>
                      </a:lnTo>
                      <a:lnTo>
                        <a:pt x="720" y="153"/>
                      </a:lnTo>
                      <a:lnTo>
                        <a:pt x="704" y="180"/>
                      </a:lnTo>
                      <a:lnTo>
                        <a:pt x="689" y="205"/>
                      </a:lnTo>
                      <a:lnTo>
                        <a:pt x="677" y="233"/>
                      </a:lnTo>
                      <a:lnTo>
                        <a:pt x="656" y="291"/>
                      </a:lnTo>
                      <a:lnTo>
                        <a:pt x="642" y="347"/>
                      </a:lnTo>
                      <a:lnTo>
                        <a:pt x="631" y="398"/>
                      </a:lnTo>
                      <a:lnTo>
                        <a:pt x="616" y="483"/>
                      </a:lnTo>
                      <a:lnTo>
                        <a:pt x="616" y="502"/>
                      </a:lnTo>
                      <a:lnTo>
                        <a:pt x="616" y="520"/>
                      </a:lnTo>
                      <a:lnTo>
                        <a:pt x="622" y="554"/>
                      </a:lnTo>
                      <a:lnTo>
                        <a:pt x="628" y="571"/>
                      </a:lnTo>
                      <a:lnTo>
                        <a:pt x="636" y="586"/>
                      </a:lnTo>
                      <a:lnTo>
                        <a:pt x="646" y="602"/>
                      </a:lnTo>
                      <a:lnTo>
                        <a:pt x="659" y="618"/>
                      </a:lnTo>
                      <a:lnTo>
                        <a:pt x="673" y="630"/>
                      </a:lnTo>
                      <a:lnTo>
                        <a:pt x="680" y="635"/>
                      </a:lnTo>
                      <a:lnTo>
                        <a:pt x="688" y="641"/>
                      </a:lnTo>
                      <a:lnTo>
                        <a:pt x="702" y="646"/>
                      </a:lnTo>
                      <a:lnTo>
                        <a:pt x="717" y="649"/>
                      </a:lnTo>
                      <a:lnTo>
                        <a:pt x="745" y="648"/>
                      </a:lnTo>
                      <a:lnTo>
                        <a:pt x="772" y="639"/>
                      </a:lnTo>
                      <a:lnTo>
                        <a:pt x="783" y="633"/>
                      </a:lnTo>
                      <a:lnTo>
                        <a:pt x="795" y="627"/>
                      </a:lnTo>
                      <a:lnTo>
                        <a:pt x="805" y="620"/>
                      </a:lnTo>
                      <a:lnTo>
                        <a:pt x="812" y="614"/>
                      </a:lnTo>
                      <a:lnTo>
                        <a:pt x="829" y="600"/>
                      </a:lnTo>
                      <a:lnTo>
                        <a:pt x="896" y="625"/>
                      </a:lnTo>
                      <a:lnTo>
                        <a:pt x="892" y="647"/>
                      </a:lnTo>
                      <a:lnTo>
                        <a:pt x="882" y="672"/>
                      </a:lnTo>
                      <a:lnTo>
                        <a:pt x="876" y="689"/>
                      </a:lnTo>
                      <a:lnTo>
                        <a:pt x="866" y="705"/>
                      </a:lnTo>
                      <a:lnTo>
                        <a:pt x="854" y="724"/>
                      </a:lnTo>
                      <a:lnTo>
                        <a:pt x="840" y="745"/>
                      </a:lnTo>
                      <a:lnTo>
                        <a:pt x="823" y="765"/>
                      </a:lnTo>
                      <a:lnTo>
                        <a:pt x="801" y="787"/>
                      </a:lnTo>
                      <a:lnTo>
                        <a:pt x="777" y="809"/>
                      </a:lnTo>
                      <a:lnTo>
                        <a:pt x="749" y="832"/>
                      </a:lnTo>
                      <a:lnTo>
                        <a:pt x="741" y="839"/>
                      </a:lnTo>
                      <a:lnTo>
                        <a:pt x="732" y="844"/>
                      </a:lnTo>
                      <a:lnTo>
                        <a:pt x="725" y="850"/>
                      </a:lnTo>
                      <a:lnTo>
                        <a:pt x="716" y="855"/>
                      </a:lnTo>
                      <a:lnTo>
                        <a:pt x="707" y="861"/>
                      </a:lnTo>
                      <a:lnTo>
                        <a:pt x="698" y="867"/>
                      </a:lnTo>
                      <a:lnTo>
                        <a:pt x="689" y="873"/>
                      </a:lnTo>
                      <a:lnTo>
                        <a:pt x="679" y="878"/>
                      </a:lnTo>
                      <a:lnTo>
                        <a:pt x="669" y="884"/>
                      </a:lnTo>
                      <a:lnTo>
                        <a:pt x="659" y="889"/>
                      </a:lnTo>
                      <a:lnTo>
                        <a:pt x="649" y="896"/>
                      </a:lnTo>
                      <a:lnTo>
                        <a:pt x="640" y="901"/>
                      </a:lnTo>
                      <a:lnTo>
                        <a:pt x="628" y="906"/>
                      </a:lnTo>
                      <a:lnTo>
                        <a:pt x="618" y="911"/>
                      </a:lnTo>
                      <a:lnTo>
                        <a:pt x="608" y="917"/>
                      </a:lnTo>
                      <a:lnTo>
                        <a:pt x="598" y="921"/>
                      </a:lnTo>
                      <a:lnTo>
                        <a:pt x="588" y="926"/>
                      </a:lnTo>
                      <a:lnTo>
                        <a:pt x="577" y="931"/>
                      </a:lnTo>
                      <a:lnTo>
                        <a:pt x="566" y="936"/>
                      </a:lnTo>
                      <a:lnTo>
                        <a:pt x="556" y="941"/>
                      </a:lnTo>
                      <a:lnTo>
                        <a:pt x="546" y="947"/>
                      </a:lnTo>
                      <a:lnTo>
                        <a:pt x="534" y="950"/>
                      </a:lnTo>
                      <a:lnTo>
                        <a:pt x="524" y="955"/>
                      </a:lnTo>
                      <a:lnTo>
                        <a:pt x="514" y="959"/>
                      </a:lnTo>
                      <a:lnTo>
                        <a:pt x="492" y="968"/>
                      </a:lnTo>
                      <a:lnTo>
                        <a:pt x="472" y="977"/>
                      </a:lnTo>
                      <a:lnTo>
                        <a:pt x="452" y="985"/>
                      </a:lnTo>
                      <a:lnTo>
                        <a:pt x="431" y="992"/>
                      </a:lnTo>
                      <a:lnTo>
                        <a:pt x="411" y="1000"/>
                      </a:lnTo>
                      <a:lnTo>
                        <a:pt x="392" y="1006"/>
                      </a:lnTo>
                      <a:lnTo>
                        <a:pt x="373" y="1014"/>
                      </a:lnTo>
                      <a:lnTo>
                        <a:pt x="354" y="1019"/>
                      </a:lnTo>
                      <a:lnTo>
                        <a:pt x="336" y="1025"/>
                      </a:lnTo>
                      <a:lnTo>
                        <a:pt x="320" y="1030"/>
                      </a:lnTo>
                      <a:lnTo>
                        <a:pt x="303" y="1037"/>
                      </a:lnTo>
                      <a:lnTo>
                        <a:pt x="287" y="1041"/>
                      </a:lnTo>
                      <a:lnTo>
                        <a:pt x="259" y="1049"/>
                      </a:lnTo>
                      <a:lnTo>
                        <a:pt x="235" y="1057"/>
                      </a:lnTo>
                      <a:lnTo>
                        <a:pt x="214" y="1062"/>
                      </a:lnTo>
                      <a:lnTo>
                        <a:pt x="199" y="1066"/>
                      </a:lnTo>
                      <a:lnTo>
                        <a:pt x="186" y="1068"/>
                      </a:lnTo>
                      <a:lnTo>
                        <a:pt x="609" y="834"/>
                      </a:lnTo>
                      <a:lnTo>
                        <a:pt x="550" y="641"/>
                      </a:lnTo>
                      <a:lnTo>
                        <a:pt x="514" y="647"/>
                      </a:lnTo>
                      <a:lnTo>
                        <a:pt x="476" y="654"/>
                      </a:lnTo>
                      <a:lnTo>
                        <a:pt x="452" y="661"/>
                      </a:lnTo>
                      <a:lnTo>
                        <a:pt x="428" y="667"/>
                      </a:lnTo>
                      <a:lnTo>
                        <a:pt x="401" y="675"/>
                      </a:lnTo>
                      <a:lnTo>
                        <a:pt x="373" y="684"/>
                      </a:lnTo>
                      <a:lnTo>
                        <a:pt x="359" y="689"/>
                      </a:lnTo>
                      <a:lnTo>
                        <a:pt x="345" y="694"/>
                      </a:lnTo>
                      <a:lnTo>
                        <a:pt x="331" y="699"/>
                      </a:lnTo>
                      <a:lnTo>
                        <a:pt x="317" y="704"/>
                      </a:lnTo>
                      <a:lnTo>
                        <a:pt x="303" y="710"/>
                      </a:lnTo>
                      <a:lnTo>
                        <a:pt x="289" y="717"/>
                      </a:lnTo>
                      <a:lnTo>
                        <a:pt x="275" y="723"/>
                      </a:lnTo>
                      <a:lnTo>
                        <a:pt x="263" y="729"/>
                      </a:lnTo>
                      <a:lnTo>
                        <a:pt x="250" y="737"/>
                      </a:lnTo>
                      <a:lnTo>
                        <a:pt x="237" y="743"/>
                      </a:lnTo>
                      <a:lnTo>
                        <a:pt x="224" y="751"/>
                      </a:lnTo>
                      <a:lnTo>
                        <a:pt x="213" y="760"/>
                      </a:lnTo>
                      <a:lnTo>
                        <a:pt x="202" y="768"/>
                      </a:lnTo>
                      <a:lnTo>
                        <a:pt x="191" y="775"/>
                      </a:lnTo>
                      <a:lnTo>
                        <a:pt x="181" y="783"/>
                      </a:lnTo>
                      <a:lnTo>
                        <a:pt x="171" y="790"/>
                      </a:lnTo>
                      <a:lnTo>
                        <a:pt x="137" y="817"/>
                      </a:lnTo>
                      <a:lnTo>
                        <a:pt x="111" y="840"/>
                      </a:lnTo>
                      <a:lnTo>
                        <a:pt x="91" y="859"/>
                      </a:lnTo>
                      <a:lnTo>
                        <a:pt x="62" y="893"/>
                      </a:lnTo>
                      <a:lnTo>
                        <a:pt x="0" y="820"/>
                      </a:lnTo>
                      <a:lnTo>
                        <a:pt x="11" y="797"/>
                      </a:lnTo>
                      <a:lnTo>
                        <a:pt x="28" y="771"/>
                      </a:lnTo>
                      <a:lnTo>
                        <a:pt x="38" y="756"/>
                      </a:lnTo>
                      <a:lnTo>
                        <a:pt x="49" y="741"/>
                      </a:lnTo>
                      <a:lnTo>
                        <a:pt x="63" y="723"/>
                      </a:lnTo>
                      <a:lnTo>
                        <a:pt x="78" y="705"/>
                      </a:lnTo>
                      <a:lnTo>
                        <a:pt x="95" y="686"/>
                      </a:lnTo>
                      <a:lnTo>
                        <a:pt x="113" y="667"/>
                      </a:lnTo>
                      <a:lnTo>
                        <a:pt x="133" y="649"/>
                      </a:lnTo>
                      <a:lnTo>
                        <a:pt x="156" y="630"/>
                      </a:lnTo>
                      <a:lnTo>
                        <a:pt x="167" y="621"/>
                      </a:lnTo>
                      <a:lnTo>
                        <a:pt x="174" y="618"/>
                      </a:lnTo>
                      <a:lnTo>
                        <a:pt x="179" y="613"/>
                      </a:lnTo>
                      <a:lnTo>
                        <a:pt x="191" y="605"/>
                      </a:lnTo>
                      <a:lnTo>
                        <a:pt x="204" y="596"/>
                      </a:lnTo>
                      <a:lnTo>
                        <a:pt x="218" y="588"/>
                      </a:lnTo>
                      <a:lnTo>
                        <a:pt x="231" y="581"/>
                      </a:lnTo>
                      <a:lnTo>
                        <a:pt x="245" y="573"/>
                      </a:lnTo>
                      <a:lnTo>
                        <a:pt x="259" y="567"/>
                      </a:lnTo>
                      <a:lnTo>
                        <a:pt x="271" y="562"/>
                      </a:lnTo>
                      <a:lnTo>
                        <a:pt x="285" y="557"/>
                      </a:lnTo>
                      <a:lnTo>
                        <a:pt x="298" y="550"/>
                      </a:lnTo>
                      <a:lnTo>
                        <a:pt x="312" y="547"/>
                      </a:lnTo>
                      <a:lnTo>
                        <a:pt x="337" y="539"/>
                      </a:lnTo>
                      <a:lnTo>
                        <a:pt x="363" y="531"/>
                      </a:lnTo>
                      <a:lnTo>
                        <a:pt x="387" y="526"/>
                      </a:lnTo>
                      <a:lnTo>
                        <a:pt x="410" y="522"/>
                      </a:lnTo>
                      <a:lnTo>
                        <a:pt x="450" y="517"/>
                      </a:lnTo>
                      <a:lnTo>
                        <a:pt x="482" y="515"/>
                      </a:lnTo>
                      <a:lnTo>
                        <a:pt x="510" y="515"/>
                      </a:lnTo>
                      <a:lnTo>
                        <a:pt x="515" y="479"/>
                      </a:lnTo>
                      <a:lnTo>
                        <a:pt x="523" y="442"/>
                      </a:lnTo>
                      <a:lnTo>
                        <a:pt x="533" y="395"/>
                      </a:lnTo>
                      <a:lnTo>
                        <a:pt x="547" y="346"/>
                      </a:lnTo>
                      <a:lnTo>
                        <a:pt x="553" y="321"/>
                      </a:lnTo>
                      <a:lnTo>
                        <a:pt x="562" y="295"/>
                      </a:lnTo>
                      <a:lnTo>
                        <a:pt x="571" y="271"/>
                      </a:lnTo>
                      <a:lnTo>
                        <a:pt x="580" y="248"/>
                      </a:lnTo>
                      <a:lnTo>
                        <a:pt x="590" y="228"/>
                      </a:lnTo>
                      <a:lnTo>
                        <a:pt x="600" y="209"/>
                      </a:lnTo>
                      <a:lnTo>
                        <a:pt x="613" y="192"/>
                      </a:lnTo>
                      <a:lnTo>
                        <a:pt x="628" y="174"/>
                      </a:lnTo>
                      <a:lnTo>
                        <a:pt x="646" y="157"/>
                      </a:lnTo>
                      <a:lnTo>
                        <a:pt x="665" y="139"/>
                      </a:lnTo>
                      <a:lnTo>
                        <a:pt x="685" y="121"/>
                      </a:lnTo>
                      <a:lnTo>
                        <a:pt x="707" y="103"/>
                      </a:lnTo>
                      <a:lnTo>
                        <a:pt x="729" y="87"/>
                      </a:lnTo>
                      <a:lnTo>
                        <a:pt x="740" y="79"/>
                      </a:lnTo>
                      <a:lnTo>
                        <a:pt x="750" y="70"/>
                      </a:lnTo>
                      <a:lnTo>
                        <a:pt x="760" y="64"/>
                      </a:lnTo>
                      <a:lnTo>
                        <a:pt x="770" y="56"/>
                      </a:lnTo>
                      <a:lnTo>
                        <a:pt x="781" y="49"/>
                      </a:lnTo>
                      <a:lnTo>
                        <a:pt x="791" y="42"/>
                      </a:lnTo>
                      <a:lnTo>
                        <a:pt x="800" y="36"/>
                      </a:lnTo>
                      <a:lnTo>
                        <a:pt x="809" y="31"/>
                      </a:lnTo>
                      <a:lnTo>
                        <a:pt x="817" y="26"/>
                      </a:lnTo>
                      <a:lnTo>
                        <a:pt x="825" y="21"/>
                      </a:lnTo>
                      <a:lnTo>
                        <a:pt x="838" y="12"/>
                      </a:lnTo>
                      <a:lnTo>
                        <a:pt x="848" y="6"/>
                      </a:lnTo>
                      <a:lnTo>
                        <a:pt x="85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3" name="Freeform 246"/>
                <p:cNvSpPr>
                  <a:spLocks/>
                </p:cNvSpPr>
                <p:nvPr/>
              </p:nvSpPr>
              <p:spPr bwMode="auto">
                <a:xfrm>
                  <a:off x="1312" y="1620"/>
                  <a:ext cx="185" cy="85"/>
                </a:xfrm>
                <a:custGeom>
                  <a:avLst/>
                  <a:gdLst>
                    <a:gd name="T0" fmla="*/ 0 w 741"/>
                    <a:gd name="T1" fmla="*/ 0 h 343"/>
                    <a:gd name="T2" fmla="*/ 0 w 741"/>
                    <a:gd name="T3" fmla="*/ 0 h 343"/>
                    <a:gd name="T4" fmla="*/ 0 w 741"/>
                    <a:gd name="T5" fmla="*/ 0 h 343"/>
                    <a:gd name="T6" fmla="*/ 0 w 741"/>
                    <a:gd name="T7" fmla="*/ 0 h 343"/>
                    <a:gd name="T8" fmla="*/ 0 w 741"/>
                    <a:gd name="T9" fmla="*/ 0 h 343"/>
                    <a:gd name="T10" fmla="*/ 0 w 741"/>
                    <a:gd name="T11" fmla="*/ 0 h 343"/>
                    <a:gd name="T12" fmla="*/ 0 w 741"/>
                    <a:gd name="T13" fmla="*/ 0 h 343"/>
                    <a:gd name="T14" fmla="*/ 0 w 741"/>
                    <a:gd name="T15" fmla="*/ 0 h 343"/>
                    <a:gd name="T16" fmla="*/ 0 w 741"/>
                    <a:gd name="T17" fmla="*/ 0 h 343"/>
                    <a:gd name="T18" fmla="*/ 0 w 741"/>
                    <a:gd name="T19" fmla="*/ 0 h 343"/>
                    <a:gd name="T20" fmla="*/ 0 w 741"/>
                    <a:gd name="T21" fmla="*/ 0 h 343"/>
                    <a:gd name="T22" fmla="*/ 0 w 741"/>
                    <a:gd name="T23" fmla="*/ 0 h 343"/>
                    <a:gd name="T24" fmla="*/ 0 w 741"/>
                    <a:gd name="T25" fmla="*/ 0 h 343"/>
                    <a:gd name="T26" fmla="*/ 0 w 741"/>
                    <a:gd name="T27" fmla="*/ 0 h 343"/>
                    <a:gd name="T28" fmla="*/ 0 w 741"/>
                    <a:gd name="T29" fmla="*/ 0 h 343"/>
                    <a:gd name="T30" fmla="*/ 0 w 741"/>
                    <a:gd name="T31" fmla="*/ 0 h 343"/>
                    <a:gd name="T32" fmla="*/ 0 w 741"/>
                    <a:gd name="T33" fmla="*/ 0 h 343"/>
                    <a:gd name="T34" fmla="*/ 0 w 741"/>
                    <a:gd name="T35" fmla="*/ 0 h 343"/>
                    <a:gd name="T36" fmla="*/ 0 w 741"/>
                    <a:gd name="T37" fmla="*/ 0 h 343"/>
                    <a:gd name="T38" fmla="*/ 0 w 741"/>
                    <a:gd name="T39" fmla="*/ 0 h 343"/>
                    <a:gd name="T40" fmla="*/ 0 w 741"/>
                    <a:gd name="T41" fmla="*/ 0 h 343"/>
                    <a:gd name="T42" fmla="*/ 0 w 741"/>
                    <a:gd name="T43" fmla="*/ 0 h 343"/>
                    <a:gd name="T44" fmla="*/ 0 w 741"/>
                    <a:gd name="T45" fmla="*/ 0 h 343"/>
                    <a:gd name="T46" fmla="*/ 0 w 741"/>
                    <a:gd name="T47" fmla="*/ 0 h 343"/>
                    <a:gd name="T48" fmla="*/ 0 w 741"/>
                    <a:gd name="T49" fmla="*/ 0 h 343"/>
                    <a:gd name="T50" fmla="*/ 0 w 741"/>
                    <a:gd name="T51" fmla="*/ 0 h 343"/>
                    <a:gd name="T52" fmla="*/ 0 w 741"/>
                    <a:gd name="T53" fmla="*/ 0 h 343"/>
                    <a:gd name="T54" fmla="*/ 0 w 741"/>
                    <a:gd name="T55" fmla="*/ 0 h 343"/>
                    <a:gd name="T56" fmla="*/ 0 w 741"/>
                    <a:gd name="T57" fmla="*/ 0 h 343"/>
                    <a:gd name="T58" fmla="*/ 0 w 741"/>
                    <a:gd name="T59" fmla="*/ 0 h 343"/>
                    <a:gd name="T60" fmla="*/ 0 w 741"/>
                    <a:gd name="T61" fmla="*/ 0 h 343"/>
                    <a:gd name="T62" fmla="*/ 0 w 741"/>
                    <a:gd name="T63" fmla="*/ 0 h 343"/>
                    <a:gd name="T64" fmla="*/ 0 w 741"/>
                    <a:gd name="T65" fmla="*/ 0 h 343"/>
                    <a:gd name="T66" fmla="*/ 0 w 741"/>
                    <a:gd name="T67" fmla="*/ 0 h 343"/>
                    <a:gd name="T68" fmla="*/ 0 w 741"/>
                    <a:gd name="T69" fmla="*/ 0 h 343"/>
                    <a:gd name="T70" fmla="*/ 0 w 741"/>
                    <a:gd name="T71" fmla="*/ 0 h 343"/>
                    <a:gd name="T72" fmla="*/ 0 w 741"/>
                    <a:gd name="T73" fmla="*/ 0 h 343"/>
                    <a:gd name="T74" fmla="*/ 0 w 741"/>
                    <a:gd name="T75" fmla="*/ 0 h 343"/>
                    <a:gd name="T76" fmla="*/ 1 w 741"/>
                    <a:gd name="T77" fmla="*/ 0 h 343"/>
                    <a:gd name="T78" fmla="*/ 1 w 741"/>
                    <a:gd name="T79" fmla="*/ 0 h 3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41"/>
                    <a:gd name="T121" fmla="*/ 0 h 343"/>
                    <a:gd name="T122" fmla="*/ 741 w 741"/>
                    <a:gd name="T123" fmla="*/ 343 h 3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41" h="343">
                      <a:moveTo>
                        <a:pt x="741" y="0"/>
                      </a:moveTo>
                      <a:lnTo>
                        <a:pt x="612" y="6"/>
                      </a:lnTo>
                      <a:lnTo>
                        <a:pt x="551" y="14"/>
                      </a:lnTo>
                      <a:lnTo>
                        <a:pt x="517" y="20"/>
                      </a:lnTo>
                      <a:lnTo>
                        <a:pt x="483" y="28"/>
                      </a:lnTo>
                      <a:lnTo>
                        <a:pt x="446" y="37"/>
                      </a:lnTo>
                      <a:lnTo>
                        <a:pt x="428" y="42"/>
                      </a:lnTo>
                      <a:lnTo>
                        <a:pt x="409" y="47"/>
                      </a:lnTo>
                      <a:lnTo>
                        <a:pt x="390" y="53"/>
                      </a:lnTo>
                      <a:lnTo>
                        <a:pt x="371" y="60"/>
                      </a:lnTo>
                      <a:lnTo>
                        <a:pt x="353" y="66"/>
                      </a:lnTo>
                      <a:lnTo>
                        <a:pt x="334" y="74"/>
                      </a:lnTo>
                      <a:lnTo>
                        <a:pt x="315" y="81"/>
                      </a:lnTo>
                      <a:lnTo>
                        <a:pt x="296" y="90"/>
                      </a:lnTo>
                      <a:lnTo>
                        <a:pt x="278" y="99"/>
                      </a:lnTo>
                      <a:lnTo>
                        <a:pt x="271" y="104"/>
                      </a:lnTo>
                      <a:lnTo>
                        <a:pt x="262" y="109"/>
                      </a:lnTo>
                      <a:lnTo>
                        <a:pt x="253" y="114"/>
                      </a:lnTo>
                      <a:lnTo>
                        <a:pt x="244" y="119"/>
                      </a:lnTo>
                      <a:lnTo>
                        <a:pt x="237" y="124"/>
                      </a:lnTo>
                      <a:lnTo>
                        <a:pt x="228" y="130"/>
                      </a:lnTo>
                      <a:lnTo>
                        <a:pt x="220" y="135"/>
                      </a:lnTo>
                      <a:lnTo>
                        <a:pt x="212" y="140"/>
                      </a:lnTo>
                      <a:lnTo>
                        <a:pt x="205" y="145"/>
                      </a:lnTo>
                      <a:lnTo>
                        <a:pt x="197" y="150"/>
                      </a:lnTo>
                      <a:lnTo>
                        <a:pt x="190" y="156"/>
                      </a:lnTo>
                      <a:lnTo>
                        <a:pt x="182" y="161"/>
                      </a:lnTo>
                      <a:lnTo>
                        <a:pt x="167" y="173"/>
                      </a:lnTo>
                      <a:lnTo>
                        <a:pt x="140" y="194"/>
                      </a:lnTo>
                      <a:lnTo>
                        <a:pt x="115" y="217"/>
                      </a:lnTo>
                      <a:lnTo>
                        <a:pt x="92" y="239"/>
                      </a:lnTo>
                      <a:lnTo>
                        <a:pt x="70" y="259"/>
                      </a:lnTo>
                      <a:lnTo>
                        <a:pt x="52" y="279"/>
                      </a:lnTo>
                      <a:lnTo>
                        <a:pt x="37" y="297"/>
                      </a:lnTo>
                      <a:lnTo>
                        <a:pt x="23" y="312"/>
                      </a:lnTo>
                      <a:lnTo>
                        <a:pt x="7" y="334"/>
                      </a:lnTo>
                      <a:lnTo>
                        <a:pt x="0" y="343"/>
                      </a:lnTo>
                      <a:lnTo>
                        <a:pt x="7" y="338"/>
                      </a:lnTo>
                      <a:lnTo>
                        <a:pt x="14" y="331"/>
                      </a:lnTo>
                      <a:lnTo>
                        <a:pt x="26" y="325"/>
                      </a:lnTo>
                      <a:lnTo>
                        <a:pt x="33" y="320"/>
                      </a:lnTo>
                      <a:lnTo>
                        <a:pt x="40" y="315"/>
                      </a:lnTo>
                      <a:lnTo>
                        <a:pt x="49" y="310"/>
                      </a:lnTo>
                      <a:lnTo>
                        <a:pt x="56" y="305"/>
                      </a:lnTo>
                      <a:lnTo>
                        <a:pt x="65" y="298"/>
                      </a:lnTo>
                      <a:lnTo>
                        <a:pt x="75" y="293"/>
                      </a:lnTo>
                      <a:lnTo>
                        <a:pt x="85" y="287"/>
                      </a:lnTo>
                      <a:lnTo>
                        <a:pt x="97" y="279"/>
                      </a:lnTo>
                      <a:lnTo>
                        <a:pt x="108" y="273"/>
                      </a:lnTo>
                      <a:lnTo>
                        <a:pt x="120" y="267"/>
                      </a:lnTo>
                      <a:lnTo>
                        <a:pt x="131" y="259"/>
                      </a:lnTo>
                      <a:lnTo>
                        <a:pt x="144" y="251"/>
                      </a:lnTo>
                      <a:lnTo>
                        <a:pt x="157" y="245"/>
                      </a:lnTo>
                      <a:lnTo>
                        <a:pt x="171" y="237"/>
                      </a:lnTo>
                      <a:lnTo>
                        <a:pt x="183" y="230"/>
                      </a:lnTo>
                      <a:lnTo>
                        <a:pt x="197" y="222"/>
                      </a:lnTo>
                      <a:lnTo>
                        <a:pt x="211" y="215"/>
                      </a:lnTo>
                      <a:lnTo>
                        <a:pt x="226" y="208"/>
                      </a:lnTo>
                      <a:lnTo>
                        <a:pt x="240" y="201"/>
                      </a:lnTo>
                      <a:lnTo>
                        <a:pt x="256" y="193"/>
                      </a:lnTo>
                      <a:lnTo>
                        <a:pt x="271" y="185"/>
                      </a:lnTo>
                      <a:lnTo>
                        <a:pt x="286" y="179"/>
                      </a:lnTo>
                      <a:lnTo>
                        <a:pt x="301" y="173"/>
                      </a:lnTo>
                      <a:lnTo>
                        <a:pt x="317" y="165"/>
                      </a:lnTo>
                      <a:lnTo>
                        <a:pt x="332" y="160"/>
                      </a:lnTo>
                      <a:lnTo>
                        <a:pt x="348" y="154"/>
                      </a:lnTo>
                      <a:lnTo>
                        <a:pt x="365" y="147"/>
                      </a:lnTo>
                      <a:lnTo>
                        <a:pt x="381" y="142"/>
                      </a:lnTo>
                      <a:lnTo>
                        <a:pt x="398" y="138"/>
                      </a:lnTo>
                      <a:lnTo>
                        <a:pt x="414" y="133"/>
                      </a:lnTo>
                      <a:lnTo>
                        <a:pt x="447" y="124"/>
                      </a:lnTo>
                      <a:lnTo>
                        <a:pt x="482" y="118"/>
                      </a:lnTo>
                      <a:lnTo>
                        <a:pt x="513" y="112"/>
                      </a:lnTo>
                      <a:lnTo>
                        <a:pt x="545" y="107"/>
                      </a:lnTo>
                      <a:lnTo>
                        <a:pt x="576" y="103"/>
                      </a:lnTo>
                      <a:lnTo>
                        <a:pt x="629" y="97"/>
                      </a:lnTo>
                      <a:lnTo>
                        <a:pt x="672" y="93"/>
                      </a:lnTo>
                      <a:lnTo>
                        <a:pt x="710" y="91"/>
                      </a:lnTo>
                      <a:lnTo>
                        <a:pt x="7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4" name="Freeform 247"/>
                <p:cNvSpPr>
                  <a:spLocks/>
                </p:cNvSpPr>
                <p:nvPr/>
              </p:nvSpPr>
              <p:spPr bwMode="auto">
                <a:xfrm>
                  <a:off x="1552" y="1494"/>
                  <a:ext cx="330" cy="377"/>
                </a:xfrm>
                <a:custGeom>
                  <a:avLst/>
                  <a:gdLst>
                    <a:gd name="T0" fmla="*/ 0 w 1321"/>
                    <a:gd name="T1" fmla="*/ 2 h 1506"/>
                    <a:gd name="T2" fmla="*/ 0 w 1321"/>
                    <a:gd name="T3" fmla="*/ 2 h 1506"/>
                    <a:gd name="T4" fmla="*/ 0 w 1321"/>
                    <a:gd name="T5" fmla="*/ 2 h 1506"/>
                    <a:gd name="T6" fmla="*/ 0 w 1321"/>
                    <a:gd name="T7" fmla="*/ 2 h 1506"/>
                    <a:gd name="T8" fmla="*/ 0 w 1321"/>
                    <a:gd name="T9" fmla="*/ 2 h 1506"/>
                    <a:gd name="T10" fmla="*/ 0 w 1321"/>
                    <a:gd name="T11" fmla="*/ 2 h 1506"/>
                    <a:gd name="T12" fmla="*/ 1 w 1321"/>
                    <a:gd name="T13" fmla="*/ 2 h 1506"/>
                    <a:gd name="T14" fmla="*/ 1 w 1321"/>
                    <a:gd name="T15" fmla="*/ 2 h 1506"/>
                    <a:gd name="T16" fmla="*/ 1 w 1321"/>
                    <a:gd name="T17" fmla="*/ 2 h 1506"/>
                    <a:gd name="T18" fmla="*/ 1 w 1321"/>
                    <a:gd name="T19" fmla="*/ 1 h 1506"/>
                    <a:gd name="T20" fmla="*/ 1 w 1321"/>
                    <a:gd name="T21" fmla="*/ 1 h 1506"/>
                    <a:gd name="T22" fmla="*/ 1 w 1321"/>
                    <a:gd name="T23" fmla="*/ 1 h 1506"/>
                    <a:gd name="T24" fmla="*/ 1 w 1321"/>
                    <a:gd name="T25" fmla="*/ 1 h 1506"/>
                    <a:gd name="T26" fmla="*/ 1 w 1321"/>
                    <a:gd name="T27" fmla="*/ 1 h 1506"/>
                    <a:gd name="T28" fmla="*/ 1 w 1321"/>
                    <a:gd name="T29" fmla="*/ 1 h 1506"/>
                    <a:gd name="T30" fmla="*/ 1 w 1321"/>
                    <a:gd name="T31" fmla="*/ 1 h 1506"/>
                    <a:gd name="T32" fmla="*/ 1 w 1321"/>
                    <a:gd name="T33" fmla="*/ 1 h 1506"/>
                    <a:gd name="T34" fmla="*/ 1 w 1321"/>
                    <a:gd name="T35" fmla="*/ 1 h 1506"/>
                    <a:gd name="T36" fmla="*/ 1 w 1321"/>
                    <a:gd name="T37" fmla="*/ 1 h 1506"/>
                    <a:gd name="T38" fmla="*/ 1 w 1321"/>
                    <a:gd name="T39" fmla="*/ 0 h 1506"/>
                    <a:gd name="T40" fmla="*/ 1 w 1321"/>
                    <a:gd name="T41" fmla="*/ 0 h 1506"/>
                    <a:gd name="T42" fmla="*/ 1 w 1321"/>
                    <a:gd name="T43" fmla="*/ 0 h 1506"/>
                    <a:gd name="T44" fmla="*/ 1 w 1321"/>
                    <a:gd name="T45" fmla="*/ 0 h 1506"/>
                    <a:gd name="T46" fmla="*/ 1 w 1321"/>
                    <a:gd name="T47" fmla="*/ 0 h 1506"/>
                    <a:gd name="T48" fmla="*/ 1 w 1321"/>
                    <a:gd name="T49" fmla="*/ 0 h 1506"/>
                    <a:gd name="T50" fmla="*/ 1 w 1321"/>
                    <a:gd name="T51" fmla="*/ 0 h 1506"/>
                    <a:gd name="T52" fmla="*/ 1 w 1321"/>
                    <a:gd name="T53" fmla="*/ 0 h 1506"/>
                    <a:gd name="T54" fmla="*/ 0 w 1321"/>
                    <a:gd name="T55" fmla="*/ 0 h 1506"/>
                    <a:gd name="T56" fmla="*/ 0 w 1321"/>
                    <a:gd name="T57" fmla="*/ 0 h 1506"/>
                    <a:gd name="T58" fmla="*/ 0 w 1321"/>
                    <a:gd name="T59" fmla="*/ 0 h 1506"/>
                    <a:gd name="T60" fmla="*/ 0 w 1321"/>
                    <a:gd name="T61" fmla="*/ 0 h 1506"/>
                    <a:gd name="T62" fmla="*/ 0 w 1321"/>
                    <a:gd name="T63" fmla="*/ 0 h 1506"/>
                    <a:gd name="T64" fmla="*/ 0 w 1321"/>
                    <a:gd name="T65" fmla="*/ 0 h 1506"/>
                    <a:gd name="T66" fmla="*/ 1 w 1321"/>
                    <a:gd name="T67" fmla="*/ 0 h 1506"/>
                    <a:gd name="T68" fmla="*/ 1 w 1321"/>
                    <a:gd name="T69" fmla="*/ 0 h 1506"/>
                    <a:gd name="T70" fmla="*/ 1 w 1321"/>
                    <a:gd name="T71" fmla="*/ 0 h 1506"/>
                    <a:gd name="T72" fmla="*/ 1 w 1321"/>
                    <a:gd name="T73" fmla="*/ 0 h 1506"/>
                    <a:gd name="T74" fmla="*/ 1 w 1321"/>
                    <a:gd name="T75" fmla="*/ 0 h 1506"/>
                    <a:gd name="T76" fmla="*/ 1 w 1321"/>
                    <a:gd name="T77" fmla="*/ 0 h 1506"/>
                    <a:gd name="T78" fmla="*/ 1 w 1321"/>
                    <a:gd name="T79" fmla="*/ 1 h 1506"/>
                    <a:gd name="T80" fmla="*/ 1 w 1321"/>
                    <a:gd name="T81" fmla="*/ 1 h 1506"/>
                    <a:gd name="T82" fmla="*/ 1 w 1321"/>
                    <a:gd name="T83" fmla="*/ 1 h 1506"/>
                    <a:gd name="T84" fmla="*/ 1 w 1321"/>
                    <a:gd name="T85" fmla="*/ 1 h 1506"/>
                    <a:gd name="T86" fmla="*/ 1 w 1321"/>
                    <a:gd name="T87" fmla="*/ 1 h 1506"/>
                    <a:gd name="T88" fmla="*/ 1 w 1321"/>
                    <a:gd name="T89" fmla="*/ 1 h 1506"/>
                    <a:gd name="T90" fmla="*/ 1 w 1321"/>
                    <a:gd name="T91" fmla="*/ 1 h 1506"/>
                    <a:gd name="T92" fmla="*/ 1 w 1321"/>
                    <a:gd name="T93" fmla="*/ 1 h 1506"/>
                    <a:gd name="T94" fmla="*/ 1 w 1321"/>
                    <a:gd name="T95" fmla="*/ 1 h 1506"/>
                    <a:gd name="T96" fmla="*/ 1 w 1321"/>
                    <a:gd name="T97" fmla="*/ 1 h 1506"/>
                    <a:gd name="T98" fmla="*/ 1 w 1321"/>
                    <a:gd name="T99" fmla="*/ 1 h 1506"/>
                    <a:gd name="T100" fmla="*/ 1 w 1321"/>
                    <a:gd name="T101" fmla="*/ 1 h 1506"/>
                    <a:gd name="T102" fmla="*/ 1 w 1321"/>
                    <a:gd name="T103" fmla="*/ 1 h 1506"/>
                    <a:gd name="T104" fmla="*/ 1 w 1321"/>
                    <a:gd name="T105" fmla="*/ 1 h 1506"/>
                    <a:gd name="T106" fmla="*/ 0 w 1321"/>
                    <a:gd name="T107" fmla="*/ 1 h 1506"/>
                    <a:gd name="T108" fmla="*/ 0 w 1321"/>
                    <a:gd name="T109" fmla="*/ 1 h 1506"/>
                    <a:gd name="T110" fmla="*/ 0 w 1321"/>
                    <a:gd name="T111" fmla="*/ 1 h 1506"/>
                    <a:gd name="T112" fmla="*/ 0 w 1321"/>
                    <a:gd name="T113" fmla="*/ 1 h 1506"/>
                    <a:gd name="T114" fmla="*/ 0 w 1321"/>
                    <a:gd name="T115" fmla="*/ 1 h 1506"/>
                    <a:gd name="T116" fmla="*/ 0 w 1321"/>
                    <a:gd name="T117" fmla="*/ 1 h 150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321"/>
                    <a:gd name="T178" fmla="*/ 0 h 1506"/>
                    <a:gd name="T179" fmla="*/ 1321 w 1321"/>
                    <a:gd name="T180" fmla="*/ 1506 h 150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321" h="1506">
                      <a:moveTo>
                        <a:pt x="0" y="1363"/>
                      </a:moveTo>
                      <a:lnTo>
                        <a:pt x="4" y="1369"/>
                      </a:lnTo>
                      <a:lnTo>
                        <a:pt x="15" y="1388"/>
                      </a:lnTo>
                      <a:lnTo>
                        <a:pt x="25" y="1400"/>
                      </a:lnTo>
                      <a:lnTo>
                        <a:pt x="37" y="1414"/>
                      </a:lnTo>
                      <a:lnTo>
                        <a:pt x="52" y="1428"/>
                      </a:lnTo>
                      <a:lnTo>
                        <a:pt x="71" y="1442"/>
                      </a:lnTo>
                      <a:lnTo>
                        <a:pt x="81" y="1449"/>
                      </a:lnTo>
                      <a:lnTo>
                        <a:pt x="94" y="1456"/>
                      </a:lnTo>
                      <a:lnTo>
                        <a:pt x="105" y="1463"/>
                      </a:lnTo>
                      <a:lnTo>
                        <a:pt x="119" y="1470"/>
                      </a:lnTo>
                      <a:lnTo>
                        <a:pt x="133" y="1476"/>
                      </a:lnTo>
                      <a:lnTo>
                        <a:pt x="149" y="1482"/>
                      </a:lnTo>
                      <a:lnTo>
                        <a:pt x="165" y="1487"/>
                      </a:lnTo>
                      <a:lnTo>
                        <a:pt x="183" y="1493"/>
                      </a:lnTo>
                      <a:lnTo>
                        <a:pt x="202" y="1496"/>
                      </a:lnTo>
                      <a:lnTo>
                        <a:pt x="222" y="1500"/>
                      </a:lnTo>
                      <a:lnTo>
                        <a:pt x="265" y="1505"/>
                      </a:lnTo>
                      <a:lnTo>
                        <a:pt x="367" y="1506"/>
                      </a:lnTo>
                      <a:lnTo>
                        <a:pt x="479" y="1495"/>
                      </a:lnTo>
                      <a:lnTo>
                        <a:pt x="533" y="1487"/>
                      </a:lnTo>
                      <a:lnTo>
                        <a:pt x="588" y="1477"/>
                      </a:lnTo>
                      <a:lnTo>
                        <a:pt x="615" y="1472"/>
                      </a:lnTo>
                      <a:lnTo>
                        <a:pt x="640" y="1466"/>
                      </a:lnTo>
                      <a:lnTo>
                        <a:pt x="667" y="1459"/>
                      </a:lnTo>
                      <a:lnTo>
                        <a:pt x="692" y="1453"/>
                      </a:lnTo>
                      <a:lnTo>
                        <a:pt x="717" y="1446"/>
                      </a:lnTo>
                      <a:lnTo>
                        <a:pt x="743" y="1439"/>
                      </a:lnTo>
                      <a:lnTo>
                        <a:pt x="767" y="1432"/>
                      </a:lnTo>
                      <a:lnTo>
                        <a:pt x="791" y="1423"/>
                      </a:lnTo>
                      <a:lnTo>
                        <a:pt x="815" y="1415"/>
                      </a:lnTo>
                      <a:lnTo>
                        <a:pt x="839" y="1406"/>
                      </a:lnTo>
                      <a:lnTo>
                        <a:pt x="862" y="1396"/>
                      </a:lnTo>
                      <a:lnTo>
                        <a:pt x="874" y="1392"/>
                      </a:lnTo>
                      <a:lnTo>
                        <a:pt x="884" y="1387"/>
                      </a:lnTo>
                      <a:lnTo>
                        <a:pt x="895" y="1382"/>
                      </a:lnTo>
                      <a:lnTo>
                        <a:pt x="907" y="1377"/>
                      </a:lnTo>
                      <a:lnTo>
                        <a:pt x="917" y="1372"/>
                      </a:lnTo>
                      <a:lnTo>
                        <a:pt x="927" y="1367"/>
                      </a:lnTo>
                      <a:lnTo>
                        <a:pt x="938" y="1362"/>
                      </a:lnTo>
                      <a:lnTo>
                        <a:pt x="949" y="1357"/>
                      </a:lnTo>
                      <a:lnTo>
                        <a:pt x="959" y="1352"/>
                      </a:lnTo>
                      <a:lnTo>
                        <a:pt x="969" y="1346"/>
                      </a:lnTo>
                      <a:lnTo>
                        <a:pt x="978" y="1340"/>
                      </a:lnTo>
                      <a:lnTo>
                        <a:pt x="988" y="1335"/>
                      </a:lnTo>
                      <a:lnTo>
                        <a:pt x="998" y="1329"/>
                      </a:lnTo>
                      <a:lnTo>
                        <a:pt x="1007" y="1324"/>
                      </a:lnTo>
                      <a:lnTo>
                        <a:pt x="1016" y="1317"/>
                      </a:lnTo>
                      <a:lnTo>
                        <a:pt x="1026" y="1312"/>
                      </a:lnTo>
                      <a:lnTo>
                        <a:pt x="1034" y="1306"/>
                      </a:lnTo>
                      <a:lnTo>
                        <a:pt x="1043" y="1299"/>
                      </a:lnTo>
                      <a:lnTo>
                        <a:pt x="1051" y="1294"/>
                      </a:lnTo>
                      <a:lnTo>
                        <a:pt x="1060" y="1288"/>
                      </a:lnTo>
                      <a:lnTo>
                        <a:pt x="1077" y="1275"/>
                      </a:lnTo>
                      <a:lnTo>
                        <a:pt x="1106" y="1250"/>
                      </a:lnTo>
                      <a:lnTo>
                        <a:pt x="1134" y="1223"/>
                      </a:lnTo>
                      <a:lnTo>
                        <a:pt x="1161" y="1199"/>
                      </a:lnTo>
                      <a:lnTo>
                        <a:pt x="1183" y="1175"/>
                      </a:lnTo>
                      <a:lnTo>
                        <a:pt x="1205" y="1152"/>
                      </a:lnTo>
                      <a:lnTo>
                        <a:pt x="1225" y="1128"/>
                      </a:lnTo>
                      <a:lnTo>
                        <a:pt x="1243" y="1105"/>
                      </a:lnTo>
                      <a:lnTo>
                        <a:pt x="1258" y="1082"/>
                      </a:lnTo>
                      <a:lnTo>
                        <a:pt x="1272" y="1058"/>
                      </a:lnTo>
                      <a:lnTo>
                        <a:pt x="1285" y="1034"/>
                      </a:lnTo>
                      <a:lnTo>
                        <a:pt x="1295" y="1007"/>
                      </a:lnTo>
                      <a:lnTo>
                        <a:pt x="1310" y="953"/>
                      </a:lnTo>
                      <a:lnTo>
                        <a:pt x="1318" y="891"/>
                      </a:lnTo>
                      <a:lnTo>
                        <a:pt x="1321" y="819"/>
                      </a:lnTo>
                      <a:lnTo>
                        <a:pt x="1313" y="671"/>
                      </a:lnTo>
                      <a:lnTo>
                        <a:pt x="1305" y="597"/>
                      </a:lnTo>
                      <a:lnTo>
                        <a:pt x="1299" y="562"/>
                      </a:lnTo>
                      <a:lnTo>
                        <a:pt x="1293" y="526"/>
                      </a:lnTo>
                      <a:lnTo>
                        <a:pt x="1284" y="491"/>
                      </a:lnTo>
                      <a:lnTo>
                        <a:pt x="1275" y="456"/>
                      </a:lnTo>
                      <a:lnTo>
                        <a:pt x="1263" y="422"/>
                      </a:lnTo>
                      <a:lnTo>
                        <a:pt x="1252" y="388"/>
                      </a:lnTo>
                      <a:lnTo>
                        <a:pt x="1238" y="355"/>
                      </a:lnTo>
                      <a:lnTo>
                        <a:pt x="1230" y="338"/>
                      </a:lnTo>
                      <a:lnTo>
                        <a:pt x="1222" y="322"/>
                      </a:lnTo>
                      <a:lnTo>
                        <a:pt x="1213" y="305"/>
                      </a:lnTo>
                      <a:lnTo>
                        <a:pt x="1204" y="289"/>
                      </a:lnTo>
                      <a:lnTo>
                        <a:pt x="1195" y="272"/>
                      </a:lnTo>
                      <a:lnTo>
                        <a:pt x="1185" y="257"/>
                      </a:lnTo>
                      <a:lnTo>
                        <a:pt x="1175" y="240"/>
                      </a:lnTo>
                      <a:lnTo>
                        <a:pt x="1163" y="225"/>
                      </a:lnTo>
                      <a:lnTo>
                        <a:pt x="1153" y="211"/>
                      </a:lnTo>
                      <a:lnTo>
                        <a:pt x="1142" y="197"/>
                      </a:lnTo>
                      <a:lnTo>
                        <a:pt x="1130" y="183"/>
                      </a:lnTo>
                      <a:lnTo>
                        <a:pt x="1119" y="171"/>
                      </a:lnTo>
                      <a:lnTo>
                        <a:pt x="1096" y="145"/>
                      </a:lnTo>
                      <a:lnTo>
                        <a:pt x="1072" y="124"/>
                      </a:lnTo>
                      <a:lnTo>
                        <a:pt x="1046" y="103"/>
                      </a:lnTo>
                      <a:lnTo>
                        <a:pt x="1040" y="98"/>
                      </a:lnTo>
                      <a:lnTo>
                        <a:pt x="1034" y="93"/>
                      </a:lnTo>
                      <a:lnTo>
                        <a:pt x="1026" y="88"/>
                      </a:lnTo>
                      <a:lnTo>
                        <a:pt x="1020" y="84"/>
                      </a:lnTo>
                      <a:lnTo>
                        <a:pt x="1006" y="75"/>
                      </a:lnTo>
                      <a:lnTo>
                        <a:pt x="993" y="68"/>
                      </a:lnTo>
                      <a:lnTo>
                        <a:pt x="978" y="60"/>
                      </a:lnTo>
                      <a:lnTo>
                        <a:pt x="964" y="52"/>
                      </a:lnTo>
                      <a:lnTo>
                        <a:pt x="950" y="46"/>
                      </a:lnTo>
                      <a:lnTo>
                        <a:pt x="935" y="40"/>
                      </a:lnTo>
                      <a:lnTo>
                        <a:pt x="919" y="33"/>
                      </a:lnTo>
                      <a:lnTo>
                        <a:pt x="903" y="28"/>
                      </a:lnTo>
                      <a:lnTo>
                        <a:pt x="888" y="23"/>
                      </a:lnTo>
                      <a:lnTo>
                        <a:pt x="871" y="19"/>
                      </a:lnTo>
                      <a:lnTo>
                        <a:pt x="837" y="12"/>
                      </a:lnTo>
                      <a:lnTo>
                        <a:pt x="803" y="5"/>
                      </a:lnTo>
                      <a:lnTo>
                        <a:pt x="766" y="2"/>
                      </a:lnTo>
                      <a:lnTo>
                        <a:pt x="728" y="0"/>
                      </a:lnTo>
                      <a:lnTo>
                        <a:pt x="649" y="2"/>
                      </a:lnTo>
                      <a:lnTo>
                        <a:pt x="569" y="12"/>
                      </a:lnTo>
                      <a:lnTo>
                        <a:pt x="530" y="18"/>
                      </a:lnTo>
                      <a:lnTo>
                        <a:pt x="491" y="26"/>
                      </a:lnTo>
                      <a:lnTo>
                        <a:pt x="455" y="35"/>
                      </a:lnTo>
                      <a:lnTo>
                        <a:pt x="419" y="45"/>
                      </a:lnTo>
                      <a:lnTo>
                        <a:pt x="387" y="54"/>
                      </a:lnTo>
                      <a:lnTo>
                        <a:pt x="357" y="63"/>
                      </a:lnTo>
                      <a:lnTo>
                        <a:pt x="331" y="70"/>
                      </a:lnTo>
                      <a:lnTo>
                        <a:pt x="309" y="78"/>
                      </a:lnTo>
                      <a:lnTo>
                        <a:pt x="291" y="84"/>
                      </a:lnTo>
                      <a:lnTo>
                        <a:pt x="277" y="91"/>
                      </a:lnTo>
                      <a:lnTo>
                        <a:pt x="265" y="94"/>
                      </a:lnTo>
                      <a:lnTo>
                        <a:pt x="278" y="92"/>
                      </a:lnTo>
                      <a:lnTo>
                        <a:pt x="311" y="84"/>
                      </a:lnTo>
                      <a:lnTo>
                        <a:pt x="334" y="80"/>
                      </a:lnTo>
                      <a:lnTo>
                        <a:pt x="361" y="74"/>
                      </a:lnTo>
                      <a:lnTo>
                        <a:pt x="390" y="69"/>
                      </a:lnTo>
                      <a:lnTo>
                        <a:pt x="420" y="64"/>
                      </a:lnTo>
                      <a:lnTo>
                        <a:pt x="453" y="59"/>
                      </a:lnTo>
                      <a:lnTo>
                        <a:pt x="486" y="54"/>
                      </a:lnTo>
                      <a:lnTo>
                        <a:pt x="518" y="49"/>
                      </a:lnTo>
                      <a:lnTo>
                        <a:pt x="551" y="45"/>
                      </a:lnTo>
                      <a:lnTo>
                        <a:pt x="610" y="40"/>
                      </a:lnTo>
                      <a:lnTo>
                        <a:pt x="658" y="41"/>
                      </a:lnTo>
                      <a:lnTo>
                        <a:pt x="748" y="54"/>
                      </a:lnTo>
                      <a:lnTo>
                        <a:pt x="797" y="64"/>
                      </a:lnTo>
                      <a:lnTo>
                        <a:pt x="823" y="69"/>
                      </a:lnTo>
                      <a:lnTo>
                        <a:pt x="848" y="77"/>
                      </a:lnTo>
                      <a:lnTo>
                        <a:pt x="872" y="83"/>
                      </a:lnTo>
                      <a:lnTo>
                        <a:pt x="896" y="92"/>
                      </a:lnTo>
                      <a:lnTo>
                        <a:pt x="919" y="101"/>
                      </a:lnTo>
                      <a:lnTo>
                        <a:pt x="942" y="110"/>
                      </a:lnTo>
                      <a:lnTo>
                        <a:pt x="952" y="115"/>
                      </a:lnTo>
                      <a:lnTo>
                        <a:pt x="963" y="120"/>
                      </a:lnTo>
                      <a:lnTo>
                        <a:pt x="971" y="126"/>
                      </a:lnTo>
                      <a:lnTo>
                        <a:pt x="982" y="131"/>
                      </a:lnTo>
                      <a:lnTo>
                        <a:pt x="1013" y="157"/>
                      </a:lnTo>
                      <a:lnTo>
                        <a:pt x="1029" y="172"/>
                      </a:lnTo>
                      <a:lnTo>
                        <a:pt x="1044" y="192"/>
                      </a:lnTo>
                      <a:lnTo>
                        <a:pt x="1060" y="216"/>
                      </a:lnTo>
                      <a:lnTo>
                        <a:pt x="1078" y="244"/>
                      </a:lnTo>
                      <a:lnTo>
                        <a:pt x="1086" y="259"/>
                      </a:lnTo>
                      <a:lnTo>
                        <a:pt x="1095" y="275"/>
                      </a:lnTo>
                      <a:lnTo>
                        <a:pt x="1103" y="291"/>
                      </a:lnTo>
                      <a:lnTo>
                        <a:pt x="1112" y="309"/>
                      </a:lnTo>
                      <a:lnTo>
                        <a:pt x="1120" y="327"/>
                      </a:lnTo>
                      <a:lnTo>
                        <a:pt x="1129" y="345"/>
                      </a:lnTo>
                      <a:lnTo>
                        <a:pt x="1138" y="362"/>
                      </a:lnTo>
                      <a:lnTo>
                        <a:pt x="1145" y="381"/>
                      </a:lnTo>
                      <a:lnTo>
                        <a:pt x="1161" y="421"/>
                      </a:lnTo>
                      <a:lnTo>
                        <a:pt x="1176" y="460"/>
                      </a:lnTo>
                      <a:lnTo>
                        <a:pt x="1189" y="499"/>
                      </a:lnTo>
                      <a:lnTo>
                        <a:pt x="1200" y="539"/>
                      </a:lnTo>
                      <a:lnTo>
                        <a:pt x="1215" y="614"/>
                      </a:lnTo>
                      <a:lnTo>
                        <a:pt x="1223" y="684"/>
                      </a:lnTo>
                      <a:lnTo>
                        <a:pt x="1216" y="813"/>
                      </a:lnTo>
                      <a:lnTo>
                        <a:pt x="1211" y="845"/>
                      </a:lnTo>
                      <a:lnTo>
                        <a:pt x="1205" y="878"/>
                      </a:lnTo>
                      <a:lnTo>
                        <a:pt x="1197" y="910"/>
                      </a:lnTo>
                      <a:lnTo>
                        <a:pt x="1186" y="940"/>
                      </a:lnTo>
                      <a:lnTo>
                        <a:pt x="1173" y="971"/>
                      </a:lnTo>
                      <a:lnTo>
                        <a:pt x="1166" y="986"/>
                      </a:lnTo>
                      <a:lnTo>
                        <a:pt x="1158" y="1001"/>
                      </a:lnTo>
                      <a:lnTo>
                        <a:pt x="1149" y="1016"/>
                      </a:lnTo>
                      <a:lnTo>
                        <a:pt x="1140" y="1030"/>
                      </a:lnTo>
                      <a:lnTo>
                        <a:pt x="1129" y="1044"/>
                      </a:lnTo>
                      <a:lnTo>
                        <a:pt x="1119" y="1058"/>
                      </a:lnTo>
                      <a:lnTo>
                        <a:pt x="1106" y="1072"/>
                      </a:lnTo>
                      <a:lnTo>
                        <a:pt x="1093" y="1086"/>
                      </a:lnTo>
                      <a:lnTo>
                        <a:pt x="1081" y="1099"/>
                      </a:lnTo>
                      <a:lnTo>
                        <a:pt x="1065" y="1112"/>
                      </a:lnTo>
                      <a:lnTo>
                        <a:pt x="1034" y="1136"/>
                      </a:lnTo>
                      <a:lnTo>
                        <a:pt x="1025" y="1142"/>
                      </a:lnTo>
                      <a:lnTo>
                        <a:pt x="1016" y="1148"/>
                      </a:lnTo>
                      <a:lnTo>
                        <a:pt x="1007" y="1153"/>
                      </a:lnTo>
                      <a:lnTo>
                        <a:pt x="998" y="1160"/>
                      </a:lnTo>
                      <a:lnTo>
                        <a:pt x="989" y="1165"/>
                      </a:lnTo>
                      <a:lnTo>
                        <a:pt x="979" y="1170"/>
                      </a:lnTo>
                      <a:lnTo>
                        <a:pt x="970" y="1176"/>
                      </a:lnTo>
                      <a:lnTo>
                        <a:pt x="960" y="1181"/>
                      </a:lnTo>
                      <a:lnTo>
                        <a:pt x="951" y="1186"/>
                      </a:lnTo>
                      <a:lnTo>
                        <a:pt x="941" y="1192"/>
                      </a:lnTo>
                      <a:lnTo>
                        <a:pt x="932" y="1198"/>
                      </a:lnTo>
                      <a:lnTo>
                        <a:pt x="922" y="1203"/>
                      </a:lnTo>
                      <a:lnTo>
                        <a:pt x="913" y="1208"/>
                      </a:lnTo>
                      <a:lnTo>
                        <a:pt x="903" y="1213"/>
                      </a:lnTo>
                      <a:lnTo>
                        <a:pt x="894" y="1217"/>
                      </a:lnTo>
                      <a:lnTo>
                        <a:pt x="885" y="1222"/>
                      </a:lnTo>
                      <a:lnTo>
                        <a:pt x="875" y="1227"/>
                      </a:lnTo>
                      <a:lnTo>
                        <a:pt x="865" y="1232"/>
                      </a:lnTo>
                      <a:lnTo>
                        <a:pt x="856" y="1237"/>
                      </a:lnTo>
                      <a:lnTo>
                        <a:pt x="847" y="1241"/>
                      </a:lnTo>
                      <a:lnTo>
                        <a:pt x="837" y="1246"/>
                      </a:lnTo>
                      <a:lnTo>
                        <a:pt x="828" y="1250"/>
                      </a:lnTo>
                      <a:lnTo>
                        <a:pt x="809" y="1259"/>
                      </a:lnTo>
                      <a:lnTo>
                        <a:pt x="790" y="1268"/>
                      </a:lnTo>
                      <a:lnTo>
                        <a:pt x="771" y="1275"/>
                      </a:lnTo>
                      <a:lnTo>
                        <a:pt x="752" y="1284"/>
                      </a:lnTo>
                      <a:lnTo>
                        <a:pt x="733" y="1292"/>
                      </a:lnTo>
                      <a:lnTo>
                        <a:pt x="714" y="1298"/>
                      </a:lnTo>
                      <a:lnTo>
                        <a:pt x="695" y="1305"/>
                      </a:lnTo>
                      <a:lnTo>
                        <a:pt x="676" y="1311"/>
                      </a:lnTo>
                      <a:lnTo>
                        <a:pt x="657" y="1317"/>
                      </a:lnTo>
                      <a:lnTo>
                        <a:pt x="637" y="1324"/>
                      </a:lnTo>
                      <a:lnTo>
                        <a:pt x="620" y="1329"/>
                      </a:lnTo>
                      <a:lnTo>
                        <a:pt x="601" y="1334"/>
                      </a:lnTo>
                      <a:lnTo>
                        <a:pt x="582" y="1338"/>
                      </a:lnTo>
                      <a:lnTo>
                        <a:pt x="544" y="1345"/>
                      </a:lnTo>
                      <a:lnTo>
                        <a:pt x="507" y="1350"/>
                      </a:lnTo>
                      <a:lnTo>
                        <a:pt x="469" y="1355"/>
                      </a:lnTo>
                      <a:lnTo>
                        <a:pt x="395" y="1357"/>
                      </a:lnTo>
                      <a:lnTo>
                        <a:pt x="326" y="1352"/>
                      </a:lnTo>
                      <a:lnTo>
                        <a:pt x="265" y="1343"/>
                      </a:lnTo>
                      <a:lnTo>
                        <a:pt x="239" y="1336"/>
                      </a:lnTo>
                      <a:lnTo>
                        <a:pt x="213" y="1330"/>
                      </a:lnTo>
                      <a:lnTo>
                        <a:pt x="191" y="1324"/>
                      </a:lnTo>
                      <a:lnTo>
                        <a:pt x="171" y="1317"/>
                      </a:lnTo>
                      <a:lnTo>
                        <a:pt x="152" y="1310"/>
                      </a:lnTo>
                      <a:lnTo>
                        <a:pt x="137" y="1303"/>
                      </a:lnTo>
                      <a:lnTo>
                        <a:pt x="124" y="1298"/>
                      </a:lnTo>
                      <a:lnTo>
                        <a:pt x="113" y="1292"/>
                      </a:lnTo>
                      <a:lnTo>
                        <a:pt x="98" y="1284"/>
                      </a:lnTo>
                      <a:lnTo>
                        <a:pt x="94" y="1282"/>
                      </a:lnTo>
                      <a:lnTo>
                        <a:pt x="0" y="13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5" name="Freeform 248"/>
                <p:cNvSpPr>
                  <a:spLocks/>
                </p:cNvSpPr>
                <p:nvPr/>
              </p:nvSpPr>
              <p:spPr bwMode="auto">
                <a:xfrm>
                  <a:off x="1554" y="1562"/>
                  <a:ext cx="245" cy="138"/>
                </a:xfrm>
                <a:custGeom>
                  <a:avLst/>
                  <a:gdLst>
                    <a:gd name="T0" fmla="*/ 0 w 980"/>
                    <a:gd name="T1" fmla="*/ 0 h 555"/>
                    <a:gd name="T2" fmla="*/ 0 w 980"/>
                    <a:gd name="T3" fmla="*/ 0 h 555"/>
                    <a:gd name="T4" fmla="*/ 0 w 980"/>
                    <a:gd name="T5" fmla="*/ 0 h 555"/>
                    <a:gd name="T6" fmla="*/ 0 w 980"/>
                    <a:gd name="T7" fmla="*/ 0 h 555"/>
                    <a:gd name="T8" fmla="*/ 0 w 980"/>
                    <a:gd name="T9" fmla="*/ 0 h 555"/>
                    <a:gd name="T10" fmla="*/ 0 w 980"/>
                    <a:gd name="T11" fmla="*/ 0 h 555"/>
                    <a:gd name="T12" fmla="*/ 0 w 980"/>
                    <a:gd name="T13" fmla="*/ 0 h 555"/>
                    <a:gd name="T14" fmla="*/ 0 w 980"/>
                    <a:gd name="T15" fmla="*/ 0 h 555"/>
                    <a:gd name="T16" fmla="*/ 0 w 980"/>
                    <a:gd name="T17" fmla="*/ 0 h 555"/>
                    <a:gd name="T18" fmla="*/ 0 w 980"/>
                    <a:gd name="T19" fmla="*/ 0 h 555"/>
                    <a:gd name="T20" fmla="*/ 0 w 980"/>
                    <a:gd name="T21" fmla="*/ 0 h 555"/>
                    <a:gd name="T22" fmla="*/ 0 w 980"/>
                    <a:gd name="T23" fmla="*/ 0 h 555"/>
                    <a:gd name="T24" fmla="*/ 0 w 980"/>
                    <a:gd name="T25" fmla="*/ 0 h 555"/>
                    <a:gd name="T26" fmla="*/ 0 w 980"/>
                    <a:gd name="T27" fmla="*/ 0 h 555"/>
                    <a:gd name="T28" fmla="*/ 1 w 980"/>
                    <a:gd name="T29" fmla="*/ 0 h 555"/>
                    <a:gd name="T30" fmla="*/ 1 w 980"/>
                    <a:gd name="T31" fmla="*/ 0 h 555"/>
                    <a:gd name="T32" fmla="*/ 1 w 980"/>
                    <a:gd name="T33" fmla="*/ 0 h 555"/>
                    <a:gd name="T34" fmla="*/ 1 w 980"/>
                    <a:gd name="T35" fmla="*/ 0 h 555"/>
                    <a:gd name="T36" fmla="*/ 1 w 980"/>
                    <a:gd name="T37" fmla="*/ 0 h 555"/>
                    <a:gd name="T38" fmla="*/ 1 w 980"/>
                    <a:gd name="T39" fmla="*/ 0 h 555"/>
                    <a:gd name="T40" fmla="*/ 1 w 980"/>
                    <a:gd name="T41" fmla="*/ 0 h 555"/>
                    <a:gd name="T42" fmla="*/ 1 w 980"/>
                    <a:gd name="T43" fmla="*/ 0 h 555"/>
                    <a:gd name="T44" fmla="*/ 1 w 980"/>
                    <a:gd name="T45" fmla="*/ 0 h 555"/>
                    <a:gd name="T46" fmla="*/ 1 w 980"/>
                    <a:gd name="T47" fmla="*/ 0 h 555"/>
                    <a:gd name="T48" fmla="*/ 1 w 980"/>
                    <a:gd name="T49" fmla="*/ 0 h 555"/>
                    <a:gd name="T50" fmla="*/ 1 w 980"/>
                    <a:gd name="T51" fmla="*/ 0 h 555"/>
                    <a:gd name="T52" fmla="*/ 1 w 980"/>
                    <a:gd name="T53" fmla="*/ 0 h 555"/>
                    <a:gd name="T54" fmla="*/ 1 w 980"/>
                    <a:gd name="T55" fmla="*/ 0 h 555"/>
                    <a:gd name="T56" fmla="*/ 1 w 980"/>
                    <a:gd name="T57" fmla="*/ 0 h 555"/>
                    <a:gd name="T58" fmla="*/ 1 w 980"/>
                    <a:gd name="T59" fmla="*/ 0 h 555"/>
                    <a:gd name="T60" fmla="*/ 1 w 980"/>
                    <a:gd name="T61" fmla="*/ 0 h 555"/>
                    <a:gd name="T62" fmla="*/ 1 w 980"/>
                    <a:gd name="T63" fmla="*/ 0 h 555"/>
                    <a:gd name="T64" fmla="*/ 1 w 980"/>
                    <a:gd name="T65" fmla="*/ 0 h 555"/>
                    <a:gd name="T66" fmla="*/ 1 w 980"/>
                    <a:gd name="T67" fmla="*/ 0 h 555"/>
                    <a:gd name="T68" fmla="*/ 1 w 980"/>
                    <a:gd name="T69" fmla="*/ 0 h 555"/>
                    <a:gd name="T70" fmla="*/ 1 w 980"/>
                    <a:gd name="T71" fmla="*/ 0 h 555"/>
                    <a:gd name="T72" fmla="*/ 1 w 980"/>
                    <a:gd name="T73" fmla="*/ 0 h 555"/>
                    <a:gd name="T74" fmla="*/ 1 w 980"/>
                    <a:gd name="T75" fmla="*/ 0 h 555"/>
                    <a:gd name="T76" fmla="*/ 1 w 980"/>
                    <a:gd name="T77" fmla="*/ 0 h 555"/>
                    <a:gd name="T78" fmla="*/ 1 w 980"/>
                    <a:gd name="T79" fmla="*/ 0 h 555"/>
                    <a:gd name="T80" fmla="*/ 1 w 980"/>
                    <a:gd name="T81" fmla="*/ 0 h 555"/>
                    <a:gd name="T82" fmla="*/ 1 w 980"/>
                    <a:gd name="T83" fmla="*/ 0 h 555"/>
                    <a:gd name="T84" fmla="*/ 1 w 980"/>
                    <a:gd name="T85" fmla="*/ 0 h 555"/>
                    <a:gd name="T86" fmla="*/ 1 w 980"/>
                    <a:gd name="T87" fmla="*/ 0 h 555"/>
                    <a:gd name="T88" fmla="*/ 1 w 980"/>
                    <a:gd name="T89" fmla="*/ 0 h 555"/>
                    <a:gd name="T90" fmla="*/ 1 w 980"/>
                    <a:gd name="T91" fmla="*/ 0 h 555"/>
                    <a:gd name="T92" fmla="*/ 1 w 980"/>
                    <a:gd name="T93" fmla="*/ 0 h 555"/>
                    <a:gd name="T94" fmla="*/ 1 w 980"/>
                    <a:gd name="T95" fmla="*/ 0 h 555"/>
                    <a:gd name="T96" fmla="*/ 1 w 980"/>
                    <a:gd name="T97" fmla="*/ 0 h 555"/>
                    <a:gd name="T98" fmla="*/ 1 w 980"/>
                    <a:gd name="T99" fmla="*/ 0 h 555"/>
                    <a:gd name="T100" fmla="*/ 0 w 980"/>
                    <a:gd name="T101" fmla="*/ 0 h 555"/>
                    <a:gd name="T102" fmla="*/ 0 w 980"/>
                    <a:gd name="T103" fmla="*/ 0 h 555"/>
                    <a:gd name="T104" fmla="*/ 0 w 980"/>
                    <a:gd name="T105" fmla="*/ 0 h 555"/>
                    <a:gd name="T106" fmla="*/ 0 w 980"/>
                    <a:gd name="T107" fmla="*/ 0 h 555"/>
                    <a:gd name="T108" fmla="*/ 0 w 980"/>
                    <a:gd name="T109" fmla="*/ 0 h 555"/>
                    <a:gd name="T110" fmla="*/ 0 w 980"/>
                    <a:gd name="T111" fmla="*/ 0 h 55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980"/>
                    <a:gd name="T169" fmla="*/ 0 h 555"/>
                    <a:gd name="T170" fmla="*/ 980 w 980"/>
                    <a:gd name="T171" fmla="*/ 555 h 55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980" h="555">
                      <a:moveTo>
                        <a:pt x="6" y="482"/>
                      </a:moveTo>
                      <a:lnTo>
                        <a:pt x="0" y="398"/>
                      </a:lnTo>
                      <a:lnTo>
                        <a:pt x="6" y="359"/>
                      </a:lnTo>
                      <a:lnTo>
                        <a:pt x="18" y="315"/>
                      </a:lnTo>
                      <a:lnTo>
                        <a:pt x="25" y="292"/>
                      </a:lnTo>
                      <a:lnTo>
                        <a:pt x="37" y="268"/>
                      </a:lnTo>
                      <a:lnTo>
                        <a:pt x="49" y="243"/>
                      </a:lnTo>
                      <a:lnTo>
                        <a:pt x="66" y="219"/>
                      </a:lnTo>
                      <a:lnTo>
                        <a:pt x="85" y="195"/>
                      </a:lnTo>
                      <a:lnTo>
                        <a:pt x="108" y="171"/>
                      </a:lnTo>
                      <a:lnTo>
                        <a:pt x="135" y="148"/>
                      </a:lnTo>
                      <a:lnTo>
                        <a:pt x="162" y="125"/>
                      </a:lnTo>
                      <a:lnTo>
                        <a:pt x="170" y="120"/>
                      </a:lnTo>
                      <a:lnTo>
                        <a:pt x="178" y="115"/>
                      </a:lnTo>
                      <a:lnTo>
                        <a:pt x="187" y="109"/>
                      </a:lnTo>
                      <a:lnTo>
                        <a:pt x="194" y="104"/>
                      </a:lnTo>
                      <a:lnTo>
                        <a:pt x="202" y="99"/>
                      </a:lnTo>
                      <a:lnTo>
                        <a:pt x="211" y="95"/>
                      </a:lnTo>
                      <a:lnTo>
                        <a:pt x="218" y="90"/>
                      </a:lnTo>
                      <a:lnTo>
                        <a:pt x="227" y="85"/>
                      </a:lnTo>
                      <a:lnTo>
                        <a:pt x="236" y="80"/>
                      </a:lnTo>
                      <a:lnTo>
                        <a:pt x="245" y="75"/>
                      </a:lnTo>
                      <a:lnTo>
                        <a:pt x="254" y="71"/>
                      </a:lnTo>
                      <a:lnTo>
                        <a:pt x="263" y="66"/>
                      </a:lnTo>
                      <a:lnTo>
                        <a:pt x="281" y="58"/>
                      </a:lnTo>
                      <a:lnTo>
                        <a:pt x="300" y="49"/>
                      </a:lnTo>
                      <a:lnTo>
                        <a:pt x="319" y="42"/>
                      </a:lnTo>
                      <a:lnTo>
                        <a:pt x="338" y="35"/>
                      </a:lnTo>
                      <a:lnTo>
                        <a:pt x="358" y="29"/>
                      </a:lnTo>
                      <a:lnTo>
                        <a:pt x="377" y="22"/>
                      </a:lnTo>
                      <a:lnTo>
                        <a:pt x="397" y="17"/>
                      </a:lnTo>
                      <a:lnTo>
                        <a:pt x="418" y="12"/>
                      </a:lnTo>
                      <a:lnTo>
                        <a:pt x="458" y="5"/>
                      </a:lnTo>
                      <a:lnTo>
                        <a:pt x="499" y="1"/>
                      </a:lnTo>
                      <a:lnTo>
                        <a:pt x="540" y="0"/>
                      </a:lnTo>
                      <a:lnTo>
                        <a:pt x="618" y="7"/>
                      </a:lnTo>
                      <a:lnTo>
                        <a:pt x="656" y="15"/>
                      </a:lnTo>
                      <a:lnTo>
                        <a:pt x="692" y="22"/>
                      </a:lnTo>
                      <a:lnTo>
                        <a:pt x="725" y="31"/>
                      </a:lnTo>
                      <a:lnTo>
                        <a:pt x="741" y="36"/>
                      </a:lnTo>
                      <a:lnTo>
                        <a:pt x="757" y="42"/>
                      </a:lnTo>
                      <a:lnTo>
                        <a:pt x="772" y="47"/>
                      </a:lnTo>
                      <a:lnTo>
                        <a:pt x="786" y="53"/>
                      </a:lnTo>
                      <a:lnTo>
                        <a:pt x="800" y="58"/>
                      </a:lnTo>
                      <a:lnTo>
                        <a:pt x="813" y="64"/>
                      </a:lnTo>
                      <a:lnTo>
                        <a:pt x="825" y="71"/>
                      </a:lnTo>
                      <a:lnTo>
                        <a:pt x="838" y="77"/>
                      </a:lnTo>
                      <a:lnTo>
                        <a:pt x="849" y="85"/>
                      </a:lnTo>
                      <a:lnTo>
                        <a:pt x="861" y="92"/>
                      </a:lnTo>
                      <a:lnTo>
                        <a:pt x="900" y="125"/>
                      </a:lnTo>
                      <a:lnTo>
                        <a:pt x="917" y="144"/>
                      </a:lnTo>
                      <a:lnTo>
                        <a:pt x="932" y="165"/>
                      </a:lnTo>
                      <a:lnTo>
                        <a:pt x="945" y="188"/>
                      </a:lnTo>
                      <a:lnTo>
                        <a:pt x="956" y="212"/>
                      </a:lnTo>
                      <a:lnTo>
                        <a:pt x="973" y="268"/>
                      </a:lnTo>
                      <a:lnTo>
                        <a:pt x="980" y="326"/>
                      </a:lnTo>
                      <a:lnTo>
                        <a:pt x="979" y="379"/>
                      </a:lnTo>
                      <a:lnTo>
                        <a:pt x="971" y="429"/>
                      </a:lnTo>
                      <a:lnTo>
                        <a:pt x="965" y="450"/>
                      </a:lnTo>
                      <a:lnTo>
                        <a:pt x="959" y="471"/>
                      </a:lnTo>
                      <a:lnTo>
                        <a:pt x="946" y="506"/>
                      </a:lnTo>
                      <a:lnTo>
                        <a:pt x="940" y="520"/>
                      </a:lnTo>
                      <a:lnTo>
                        <a:pt x="933" y="532"/>
                      </a:lnTo>
                      <a:lnTo>
                        <a:pt x="924" y="548"/>
                      </a:lnTo>
                      <a:lnTo>
                        <a:pt x="921" y="555"/>
                      </a:lnTo>
                      <a:lnTo>
                        <a:pt x="914" y="513"/>
                      </a:lnTo>
                      <a:lnTo>
                        <a:pt x="905" y="468"/>
                      </a:lnTo>
                      <a:lnTo>
                        <a:pt x="895" y="416"/>
                      </a:lnTo>
                      <a:lnTo>
                        <a:pt x="880" y="360"/>
                      </a:lnTo>
                      <a:lnTo>
                        <a:pt x="871" y="334"/>
                      </a:lnTo>
                      <a:lnTo>
                        <a:pt x="862" y="308"/>
                      </a:lnTo>
                      <a:lnTo>
                        <a:pt x="852" y="284"/>
                      </a:lnTo>
                      <a:lnTo>
                        <a:pt x="841" y="264"/>
                      </a:lnTo>
                      <a:lnTo>
                        <a:pt x="828" y="246"/>
                      </a:lnTo>
                      <a:lnTo>
                        <a:pt x="815" y="232"/>
                      </a:lnTo>
                      <a:lnTo>
                        <a:pt x="787" y="209"/>
                      </a:lnTo>
                      <a:lnTo>
                        <a:pt x="778" y="204"/>
                      </a:lnTo>
                      <a:lnTo>
                        <a:pt x="771" y="198"/>
                      </a:lnTo>
                      <a:lnTo>
                        <a:pt x="762" y="193"/>
                      </a:lnTo>
                      <a:lnTo>
                        <a:pt x="754" y="188"/>
                      </a:lnTo>
                      <a:lnTo>
                        <a:pt x="744" y="182"/>
                      </a:lnTo>
                      <a:lnTo>
                        <a:pt x="735" y="177"/>
                      </a:lnTo>
                      <a:lnTo>
                        <a:pt x="726" y="172"/>
                      </a:lnTo>
                      <a:lnTo>
                        <a:pt x="716" y="169"/>
                      </a:lnTo>
                      <a:lnTo>
                        <a:pt x="696" y="160"/>
                      </a:lnTo>
                      <a:lnTo>
                        <a:pt x="675" y="153"/>
                      </a:lnTo>
                      <a:lnTo>
                        <a:pt x="654" y="147"/>
                      </a:lnTo>
                      <a:lnTo>
                        <a:pt x="630" y="143"/>
                      </a:lnTo>
                      <a:lnTo>
                        <a:pt x="581" y="139"/>
                      </a:lnTo>
                      <a:lnTo>
                        <a:pt x="529" y="146"/>
                      </a:lnTo>
                      <a:lnTo>
                        <a:pt x="503" y="151"/>
                      </a:lnTo>
                      <a:lnTo>
                        <a:pt x="474" y="160"/>
                      </a:lnTo>
                      <a:lnTo>
                        <a:pt x="460" y="165"/>
                      </a:lnTo>
                      <a:lnTo>
                        <a:pt x="446" y="170"/>
                      </a:lnTo>
                      <a:lnTo>
                        <a:pt x="433" y="175"/>
                      </a:lnTo>
                      <a:lnTo>
                        <a:pt x="419" y="179"/>
                      </a:lnTo>
                      <a:lnTo>
                        <a:pt x="406" y="184"/>
                      </a:lnTo>
                      <a:lnTo>
                        <a:pt x="392" y="189"/>
                      </a:lnTo>
                      <a:lnTo>
                        <a:pt x="368" y="198"/>
                      </a:lnTo>
                      <a:lnTo>
                        <a:pt x="344" y="207"/>
                      </a:lnTo>
                      <a:lnTo>
                        <a:pt x="321" y="215"/>
                      </a:lnTo>
                      <a:lnTo>
                        <a:pt x="300" y="223"/>
                      </a:lnTo>
                      <a:lnTo>
                        <a:pt x="279" y="232"/>
                      </a:lnTo>
                      <a:lnTo>
                        <a:pt x="262" y="241"/>
                      </a:lnTo>
                      <a:lnTo>
                        <a:pt x="244" y="250"/>
                      </a:lnTo>
                      <a:lnTo>
                        <a:pt x="229" y="259"/>
                      </a:lnTo>
                      <a:lnTo>
                        <a:pt x="215" y="268"/>
                      </a:lnTo>
                      <a:lnTo>
                        <a:pt x="175" y="309"/>
                      </a:lnTo>
                      <a:lnTo>
                        <a:pt x="156" y="354"/>
                      </a:lnTo>
                      <a:lnTo>
                        <a:pt x="149" y="393"/>
                      </a:lnTo>
                      <a:lnTo>
                        <a:pt x="146" y="431"/>
                      </a:lnTo>
                      <a:lnTo>
                        <a:pt x="6" y="4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6" name="Freeform 249"/>
                <p:cNvSpPr>
                  <a:spLocks/>
                </p:cNvSpPr>
                <p:nvPr/>
              </p:nvSpPr>
              <p:spPr bwMode="auto">
                <a:xfrm>
                  <a:off x="1766" y="1717"/>
                  <a:ext cx="153" cy="162"/>
                </a:xfrm>
                <a:custGeom>
                  <a:avLst/>
                  <a:gdLst>
                    <a:gd name="T0" fmla="*/ 1 w 610"/>
                    <a:gd name="T1" fmla="*/ 0 h 647"/>
                    <a:gd name="T2" fmla="*/ 1 w 610"/>
                    <a:gd name="T3" fmla="*/ 0 h 647"/>
                    <a:gd name="T4" fmla="*/ 1 w 610"/>
                    <a:gd name="T5" fmla="*/ 0 h 647"/>
                    <a:gd name="T6" fmla="*/ 1 w 610"/>
                    <a:gd name="T7" fmla="*/ 0 h 647"/>
                    <a:gd name="T8" fmla="*/ 1 w 610"/>
                    <a:gd name="T9" fmla="*/ 1 h 647"/>
                    <a:gd name="T10" fmla="*/ 1 w 610"/>
                    <a:gd name="T11" fmla="*/ 1 h 647"/>
                    <a:gd name="T12" fmla="*/ 1 w 610"/>
                    <a:gd name="T13" fmla="*/ 1 h 647"/>
                    <a:gd name="T14" fmla="*/ 1 w 610"/>
                    <a:gd name="T15" fmla="*/ 1 h 647"/>
                    <a:gd name="T16" fmla="*/ 1 w 610"/>
                    <a:gd name="T17" fmla="*/ 1 h 647"/>
                    <a:gd name="T18" fmla="*/ 1 w 610"/>
                    <a:gd name="T19" fmla="*/ 1 h 647"/>
                    <a:gd name="T20" fmla="*/ 0 w 610"/>
                    <a:gd name="T21" fmla="*/ 1 h 647"/>
                    <a:gd name="T22" fmla="*/ 0 w 610"/>
                    <a:gd name="T23" fmla="*/ 1 h 647"/>
                    <a:gd name="T24" fmla="*/ 0 w 610"/>
                    <a:gd name="T25" fmla="*/ 1 h 647"/>
                    <a:gd name="T26" fmla="*/ 0 w 610"/>
                    <a:gd name="T27" fmla="*/ 1 h 647"/>
                    <a:gd name="T28" fmla="*/ 0 w 610"/>
                    <a:gd name="T29" fmla="*/ 1 h 647"/>
                    <a:gd name="T30" fmla="*/ 0 w 610"/>
                    <a:gd name="T31" fmla="*/ 1 h 647"/>
                    <a:gd name="T32" fmla="*/ 0 w 610"/>
                    <a:gd name="T33" fmla="*/ 1 h 647"/>
                    <a:gd name="T34" fmla="*/ 0 w 610"/>
                    <a:gd name="T35" fmla="*/ 1 h 647"/>
                    <a:gd name="T36" fmla="*/ 0 w 610"/>
                    <a:gd name="T37" fmla="*/ 1 h 647"/>
                    <a:gd name="T38" fmla="*/ 0 w 610"/>
                    <a:gd name="T39" fmla="*/ 1 h 647"/>
                    <a:gd name="T40" fmla="*/ 0 w 610"/>
                    <a:gd name="T41" fmla="*/ 1 h 647"/>
                    <a:gd name="T42" fmla="*/ 0 w 610"/>
                    <a:gd name="T43" fmla="*/ 1 h 647"/>
                    <a:gd name="T44" fmla="*/ 0 w 610"/>
                    <a:gd name="T45" fmla="*/ 1 h 647"/>
                    <a:gd name="T46" fmla="*/ 0 w 610"/>
                    <a:gd name="T47" fmla="*/ 1 h 647"/>
                    <a:gd name="T48" fmla="*/ 0 w 610"/>
                    <a:gd name="T49" fmla="*/ 1 h 647"/>
                    <a:gd name="T50" fmla="*/ 0 w 610"/>
                    <a:gd name="T51" fmla="*/ 1 h 647"/>
                    <a:gd name="T52" fmla="*/ 0 w 610"/>
                    <a:gd name="T53" fmla="*/ 1 h 647"/>
                    <a:gd name="T54" fmla="*/ 0 w 610"/>
                    <a:gd name="T55" fmla="*/ 1 h 647"/>
                    <a:gd name="T56" fmla="*/ 0 w 610"/>
                    <a:gd name="T57" fmla="*/ 1 h 647"/>
                    <a:gd name="T58" fmla="*/ 0 w 610"/>
                    <a:gd name="T59" fmla="*/ 1 h 647"/>
                    <a:gd name="T60" fmla="*/ 0 w 610"/>
                    <a:gd name="T61" fmla="*/ 1 h 647"/>
                    <a:gd name="T62" fmla="*/ 1 w 610"/>
                    <a:gd name="T63" fmla="*/ 1 h 647"/>
                    <a:gd name="T64" fmla="*/ 1 w 610"/>
                    <a:gd name="T65" fmla="*/ 1 h 647"/>
                    <a:gd name="T66" fmla="*/ 1 w 610"/>
                    <a:gd name="T67" fmla="*/ 1 h 647"/>
                    <a:gd name="T68" fmla="*/ 1 w 610"/>
                    <a:gd name="T69" fmla="*/ 1 h 647"/>
                    <a:gd name="T70" fmla="*/ 1 w 610"/>
                    <a:gd name="T71" fmla="*/ 1 h 647"/>
                    <a:gd name="T72" fmla="*/ 1 w 610"/>
                    <a:gd name="T73" fmla="*/ 1 h 647"/>
                    <a:gd name="T74" fmla="*/ 1 w 610"/>
                    <a:gd name="T75" fmla="*/ 1 h 647"/>
                    <a:gd name="T76" fmla="*/ 1 w 610"/>
                    <a:gd name="T77" fmla="*/ 1 h 647"/>
                    <a:gd name="T78" fmla="*/ 1 w 610"/>
                    <a:gd name="T79" fmla="*/ 0 h 647"/>
                    <a:gd name="T80" fmla="*/ 1 w 610"/>
                    <a:gd name="T81" fmla="*/ 0 h 647"/>
                    <a:gd name="T82" fmla="*/ 1 w 610"/>
                    <a:gd name="T83" fmla="*/ 0 h 647"/>
                    <a:gd name="T84" fmla="*/ 1 w 610"/>
                    <a:gd name="T85" fmla="*/ 0 h 647"/>
                    <a:gd name="T86" fmla="*/ 1 w 610"/>
                    <a:gd name="T87" fmla="*/ 0 h 64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10"/>
                    <a:gd name="T133" fmla="*/ 0 h 647"/>
                    <a:gd name="T134" fmla="*/ 610 w 610"/>
                    <a:gd name="T135" fmla="*/ 647 h 64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10" h="647">
                      <a:moveTo>
                        <a:pt x="560" y="0"/>
                      </a:moveTo>
                      <a:lnTo>
                        <a:pt x="563" y="158"/>
                      </a:lnTo>
                      <a:lnTo>
                        <a:pt x="556" y="193"/>
                      </a:lnTo>
                      <a:lnTo>
                        <a:pt x="547" y="228"/>
                      </a:lnTo>
                      <a:lnTo>
                        <a:pt x="535" y="265"/>
                      </a:lnTo>
                      <a:lnTo>
                        <a:pt x="526" y="284"/>
                      </a:lnTo>
                      <a:lnTo>
                        <a:pt x="517" y="302"/>
                      </a:lnTo>
                      <a:lnTo>
                        <a:pt x="507" y="320"/>
                      </a:lnTo>
                      <a:lnTo>
                        <a:pt x="495" y="339"/>
                      </a:lnTo>
                      <a:lnTo>
                        <a:pt x="483" y="356"/>
                      </a:lnTo>
                      <a:lnTo>
                        <a:pt x="467" y="374"/>
                      </a:lnTo>
                      <a:lnTo>
                        <a:pt x="452" y="391"/>
                      </a:lnTo>
                      <a:lnTo>
                        <a:pt x="434" y="407"/>
                      </a:lnTo>
                      <a:lnTo>
                        <a:pt x="417" y="424"/>
                      </a:lnTo>
                      <a:lnTo>
                        <a:pt x="395" y="440"/>
                      </a:lnTo>
                      <a:lnTo>
                        <a:pt x="385" y="448"/>
                      </a:lnTo>
                      <a:lnTo>
                        <a:pt x="375" y="455"/>
                      </a:lnTo>
                      <a:lnTo>
                        <a:pt x="365" y="462"/>
                      </a:lnTo>
                      <a:lnTo>
                        <a:pt x="353" y="469"/>
                      </a:lnTo>
                      <a:lnTo>
                        <a:pt x="343" y="476"/>
                      </a:lnTo>
                      <a:lnTo>
                        <a:pt x="334" y="483"/>
                      </a:lnTo>
                      <a:lnTo>
                        <a:pt x="324" y="490"/>
                      </a:lnTo>
                      <a:lnTo>
                        <a:pt x="314" y="496"/>
                      </a:lnTo>
                      <a:lnTo>
                        <a:pt x="304" y="502"/>
                      </a:lnTo>
                      <a:lnTo>
                        <a:pt x="293" y="509"/>
                      </a:lnTo>
                      <a:lnTo>
                        <a:pt x="285" y="514"/>
                      </a:lnTo>
                      <a:lnTo>
                        <a:pt x="274" y="520"/>
                      </a:lnTo>
                      <a:lnTo>
                        <a:pt x="266" y="525"/>
                      </a:lnTo>
                      <a:lnTo>
                        <a:pt x="257" y="532"/>
                      </a:lnTo>
                      <a:lnTo>
                        <a:pt x="248" y="537"/>
                      </a:lnTo>
                      <a:lnTo>
                        <a:pt x="238" y="542"/>
                      </a:lnTo>
                      <a:lnTo>
                        <a:pt x="229" y="547"/>
                      </a:lnTo>
                      <a:lnTo>
                        <a:pt x="221" y="552"/>
                      </a:lnTo>
                      <a:lnTo>
                        <a:pt x="212" y="556"/>
                      </a:lnTo>
                      <a:lnTo>
                        <a:pt x="203" y="561"/>
                      </a:lnTo>
                      <a:lnTo>
                        <a:pt x="187" y="570"/>
                      </a:lnTo>
                      <a:lnTo>
                        <a:pt x="170" y="577"/>
                      </a:lnTo>
                      <a:lnTo>
                        <a:pt x="155" y="585"/>
                      </a:lnTo>
                      <a:lnTo>
                        <a:pt x="140" y="593"/>
                      </a:lnTo>
                      <a:lnTo>
                        <a:pt x="126" y="599"/>
                      </a:lnTo>
                      <a:lnTo>
                        <a:pt x="113" y="605"/>
                      </a:lnTo>
                      <a:lnTo>
                        <a:pt x="99" y="612"/>
                      </a:lnTo>
                      <a:lnTo>
                        <a:pt x="88" y="617"/>
                      </a:lnTo>
                      <a:lnTo>
                        <a:pt x="76" y="621"/>
                      </a:lnTo>
                      <a:lnTo>
                        <a:pt x="65" y="626"/>
                      </a:lnTo>
                      <a:lnTo>
                        <a:pt x="46" y="633"/>
                      </a:lnTo>
                      <a:lnTo>
                        <a:pt x="29" y="638"/>
                      </a:lnTo>
                      <a:lnTo>
                        <a:pt x="8" y="646"/>
                      </a:lnTo>
                      <a:lnTo>
                        <a:pt x="0" y="647"/>
                      </a:lnTo>
                      <a:lnTo>
                        <a:pt x="17" y="645"/>
                      </a:lnTo>
                      <a:lnTo>
                        <a:pt x="60" y="637"/>
                      </a:lnTo>
                      <a:lnTo>
                        <a:pt x="90" y="631"/>
                      </a:lnTo>
                      <a:lnTo>
                        <a:pt x="125" y="623"/>
                      </a:lnTo>
                      <a:lnTo>
                        <a:pt x="161" y="614"/>
                      </a:lnTo>
                      <a:lnTo>
                        <a:pt x="182" y="609"/>
                      </a:lnTo>
                      <a:lnTo>
                        <a:pt x="202" y="604"/>
                      </a:lnTo>
                      <a:lnTo>
                        <a:pt x="222" y="598"/>
                      </a:lnTo>
                      <a:lnTo>
                        <a:pt x="244" y="591"/>
                      </a:lnTo>
                      <a:lnTo>
                        <a:pt x="264" y="585"/>
                      </a:lnTo>
                      <a:lnTo>
                        <a:pt x="286" y="579"/>
                      </a:lnTo>
                      <a:lnTo>
                        <a:pt x="307" y="571"/>
                      </a:lnTo>
                      <a:lnTo>
                        <a:pt x="328" y="563"/>
                      </a:lnTo>
                      <a:lnTo>
                        <a:pt x="348" y="556"/>
                      </a:lnTo>
                      <a:lnTo>
                        <a:pt x="368" y="548"/>
                      </a:lnTo>
                      <a:lnTo>
                        <a:pt x="389" y="539"/>
                      </a:lnTo>
                      <a:lnTo>
                        <a:pt x="406" y="530"/>
                      </a:lnTo>
                      <a:lnTo>
                        <a:pt x="425" y="520"/>
                      </a:lnTo>
                      <a:lnTo>
                        <a:pt x="434" y="516"/>
                      </a:lnTo>
                      <a:lnTo>
                        <a:pt x="443" y="511"/>
                      </a:lnTo>
                      <a:lnTo>
                        <a:pt x="451" y="506"/>
                      </a:lnTo>
                      <a:lnTo>
                        <a:pt x="460" y="501"/>
                      </a:lnTo>
                      <a:lnTo>
                        <a:pt x="467" y="496"/>
                      </a:lnTo>
                      <a:lnTo>
                        <a:pt x="475" y="491"/>
                      </a:lnTo>
                      <a:lnTo>
                        <a:pt x="502" y="469"/>
                      </a:lnTo>
                      <a:lnTo>
                        <a:pt x="525" y="447"/>
                      </a:lnTo>
                      <a:lnTo>
                        <a:pt x="544" y="424"/>
                      </a:lnTo>
                      <a:lnTo>
                        <a:pt x="560" y="402"/>
                      </a:lnTo>
                      <a:lnTo>
                        <a:pt x="574" y="381"/>
                      </a:lnTo>
                      <a:lnTo>
                        <a:pt x="605" y="299"/>
                      </a:lnTo>
                      <a:lnTo>
                        <a:pt x="610" y="223"/>
                      </a:lnTo>
                      <a:lnTo>
                        <a:pt x="603" y="155"/>
                      </a:lnTo>
                      <a:lnTo>
                        <a:pt x="598" y="123"/>
                      </a:lnTo>
                      <a:lnTo>
                        <a:pt x="592" y="94"/>
                      </a:lnTo>
                      <a:lnTo>
                        <a:pt x="585" y="68"/>
                      </a:lnTo>
                      <a:lnTo>
                        <a:pt x="578" y="45"/>
                      </a:lnTo>
                      <a:lnTo>
                        <a:pt x="565" y="12"/>
                      </a:lnTo>
                      <a:lnTo>
                        <a:pt x="5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77" name="Freeform 250"/>
                <p:cNvSpPr>
                  <a:spLocks/>
                </p:cNvSpPr>
                <p:nvPr/>
              </p:nvSpPr>
              <p:spPr bwMode="auto">
                <a:xfrm>
                  <a:off x="1578" y="1897"/>
                  <a:ext cx="207" cy="34"/>
                </a:xfrm>
                <a:custGeom>
                  <a:avLst/>
                  <a:gdLst>
                    <a:gd name="T0" fmla="*/ 1 w 829"/>
                    <a:gd name="T1" fmla="*/ 0 h 137"/>
                    <a:gd name="T2" fmla="*/ 1 w 829"/>
                    <a:gd name="T3" fmla="*/ 0 h 137"/>
                    <a:gd name="T4" fmla="*/ 1 w 829"/>
                    <a:gd name="T5" fmla="*/ 0 h 137"/>
                    <a:gd name="T6" fmla="*/ 1 w 829"/>
                    <a:gd name="T7" fmla="*/ 0 h 137"/>
                    <a:gd name="T8" fmla="*/ 1 w 829"/>
                    <a:gd name="T9" fmla="*/ 0 h 137"/>
                    <a:gd name="T10" fmla="*/ 1 w 829"/>
                    <a:gd name="T11" fmla="*/ 0 h 137"/>
                    <a:gd name="T12" fmla="*/ 1 w 829"/>
                    <a:gd name="T13" fmla="*/ 0 h 137"/>
                    <a:gd name="T14" fmla="*/ 0 w 829"/>
                    <a:gd name="T15" fmla="*/ 0 h 137"/>
                    <a:gd name="T16" fmla="*/ 0 w 829"/>
                    <a:gd name="T17" fmla="*/ 0 h 137"/>
                    <a:gd name="T18" fmla="*/ 0 w 829"/>
                    <a:gd name="T19" fmla="*/ 0 h 137"/>
                    <a:gd name="T20" fmla="*/ 0 w 829"/>
                    <a:gd name="T21" fmla="*/ 0 h 137"/>
                    <a:gd name="T22" fmla="*/ 0 w 829"/>
                    <a:gd name="T23" fmla="*/ 0 h 137"/>
                    <a:gd name="T24" fmla="*/ 0 w 829"/>
                    <a:gd name="T25" fmla="*/ 0 h 137"/>
                    <a:gd name="T26" fmla="*/ 0 w 829"/>
                    <a:gd name="T27" fmla="*/ 0 h 137"/>
                    <a:gd name="T28" fmla="*/ 0 w 829"/>
                    <a:gd name="T29" fmla="*/ 0 h 137"/>
                    <a:gd name="T30" fmla="*/ 0 w 829"/>
                    <a:gd name="T31" fmla="*/ 0 h 137"/>
                    <a:gd name="T32" fmla="*/ 0 w 829"/>
                    <a:gd name="T33" fmla="*/ 0 h 137"/>
                    <a:gd name="T34" fmla="*/ 0 w 829"/>
                    <a:gd name="T35" fmla="*/ 0 h 137"/>
                    <a:gd name="T36" fmla="*/ 0 w 829"/>
                    <a:gd name="T37" fmla="*/ 0 h 137"/>
                    <a:gd name="T38" fmla="*/ 0 w 829"/>
                    <a:gd name="T39" fmla="*/ 0 h 137"/>
                    <a:gd name="T40" fmla="*/ 0 w 829"/>
                    <a:gd name="T41" fmla="*/ 0 h 137"/>
                    <a:gd name="T42" fmla="*/ 0 w 829"/>
                    <a:gd name="T43" fmla="*/ 0 h 137"/>
                    <a:gd name="T44" fmla="*/ 0 w 829"/>
                    <a:gd name="T45" fmla="*/ 0 h 137"/>
                    <a:gd name="T46" fmla="*/ 0 w 829"/>
                    <a:gd name="T47" fmla="*/ 0 h 137"/>
                    <a:gd name="T48" fmla="*/ 0 w 829"/>
                    <a:gd name="T49" fmla="*/ 0 h 137"/>
                    <a:gd name="T50" fmla="*/ 0 w 829"/>
                    <a:gd name="T51" fmla="*/ 0 h 137"/>
                    <a:gd name="T52" fmla="*/ 0 w 829"/>
                    <a:gd name="T53" fmla="*/ 0 h 137"/>
                    <a:gd name="T54" fmla="*/ 0 w 829"/>
                    <a:gd name="T55" fmla="*/ 0 h 137"/>
                    <a:gd name="T56" fmla="*/ 0 w 829"/>
                    <a:gd name="T57" fmla="*/ 0 h 137"/>
                    <a:gd name="T58" fmla="*/ 0 w 829"/>
                    <a:gd name="T59" fmla="*/ 0 h 137"/>
                    <a:gd name="T60" fmla="*/ 0 w 829"/>
                    <a:gd name="T61" fmla="*/ 0 h 137"/>
                    <a:gd name="T62" fmla="*/ 0 w 829"/>
                    <a:gd name="T63" fmla="*/ 0 h 137"/>
                    <a:gd name="T64" fmla="*/ 0 w 829"/>
                    <a:gd name="T65" fmla="*/ 0 h 137"/>
                    <a:gd name="T66" fmla="*/ 0 w 829"/>
                    <a:gd name="T67" fmla="*/ 0 h 137"/>
                    <a:gd name="T68" fmla="*/ 0 w 829"/>
                    <a:gd name="T69" fmla="*/ 0 h 137"/>
                    <a:gd name="T70" fmla="*/ 0 w 829"/>
                    <a:gd name="T71" fmla="*/ 0 h 137"/>
                    <a:gd name="T72" fmla="*/ 0 w 829"/>
                    <a:gd name="T73" fmla="*/ 0 h 137"/>
                    <a:gd name="T74" fmla="*/ 0 w 829"/>
                    <a:gd name="T75" fmla="*/ 0 h 137"/>
                    <a:gd name="T76" fmla="*/ 0 w 829"/>
                    <a:gd name="T77" fmla="*/ 0 h 137"/>
                    <a:gd name="T78" fmla="*/ 0 w 829"/>
                    <a:gd name="T79" fmla="*/ 0 h 137"/>
                    <a:gd name="T80" fmla="*/ 0 w 829"/>
                    <a:gd name="T81" fmla="*/ 0 h 137"/>
                    <a:gd name="T82" fmla="*/ 0 w 829"/>
                    <a:gd name="T83" fmla="*/ 0 h 137"/>
                    <a:gd name="T84" fmla="*/ 0 w 829"/>
                    <a:gd name="T85" fmla="*/ 0 h 137"/>
                    <a:gd name="T86" fmla="*/ 0 w 829"/>
                    <a:gd name="T87" fmla="*/ 0 h 137"/>
                    <a:gd name="T88" fmla="*/ 0 w 829"/>
                    <a:gd name="T89" fmla="*/ 0 h 137"/>
                    <a:gd name="T90" fmla="*/ 0 w 829"/>
                    <a:gd name="T91" fmla="*/ 0 h 137"/>
                    <a:gd name="T92" fmla="*/ 0 w 829"/>
                    <a:gd name="T93" fmla="*/ 0 h 137"/>
                    <a:gd name="T94" fmla="*/ 1 w 829"/>
                    <a:gd name="T95" fmla="*/ 0 h 137"/>
                    <a:gd name="T96" fmla="*/ 1 w 829"/>
                    <a:gd name="T97" fmla="*/ 0 h 137"/>
                    <a:gd name="T98" fmla="*/ 1 w 829"/>
                    <a:gd name="T99" fmla="*/ 0 h 137"/>
                    <a:gd name="T100" fmla="*/ 1 w 829"/>
                    <a:gd name="T101" fmla="*/ 0 h 137"/>
                    <a:gd name="T102" fmla="*/ 1 w 829"/>
                    <a:gd name="T103" fmla="*/ 0 h 137"/>
                    <a:gd name="T104" fmla="*/ 1 w 829"/>
                    <a:gd name="T105" fmla="*/ 0 h 137"/>
                    <a:gd name="T106" fmla="*/ 1 w 829"/>
                    <a:gd name="T107" fmla="*/ 0 h 137"/>
                    <a:gd name="T108" fmla="*/ 1 w 829"/>
                    <a:gd name="T109" fmla="*/ 0 h 137"/>
                    <a:gd name="T110" fmla="*/ 1 w 829"/>
                    <a:gd name="T111" fmla="*/ 0 h 137"/>
                    <a:gd name="T112" fmla="*/ 1 w 829"/>
                    <a:gd name="T113" fmla="*/ 0 h 137"/>
                    <a:gd name="T114" fmla="*/ 1 w 829"/>
                    <a:gd name="T115" fmla="*/ 0 h 137"/>
                    <a:gd name="T116" fmla="*/ 1 w 829"/>
                    <a:gd name="T117" fmla="*/ 0 h 13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829"/>
                    <a:gd name="T178" fmla="*/ 0 h 137"/>
                    <a:gd name="T179" fmla="*/ 829 w 829"/>
                    <a:gd name="T180" fmla="*/ 137 h 13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829" h="137">
                      <a:moveTo>
                        <a:pt x="829" y="0"/>
                      </a:moveTo>
                      <a:lnTo>
                        <a:pt x="822" y="3"/>
                      </a:lnTo>
                      <a:lnTo>
                        <a:pt x="798" y="11"/>
                      </a:lnTo>
                      <a:lnTo>
                        <a:pt x="780" y="17"/>
                      </a:lnTo>
                      <a:lnTo>
                        <a:pt x="759" y="24"/>
                      </a:lnTo>
                      <a:lnTo>
                        <a:pt x="737" y="30"/>
                      </a:lnTo>
                      <a:lnTo>
                        <a:pt x="710" y="36"/>
                      </a:lnTo>
                      <a:lnTo>
                        <a:pt x="682" y="43"/>
                      </a:lnTo>
                      <a:lnTo>
                        <a:pt x="650" y="50"/>
                      </a:lnTo>
                      <a:lnTo>
                        <a:pt x="619" y="55"/>
                      </a:lnTo>
                      <a:lnTo>
                        <a:pt x="583" y="62"/>
                      </a:lnTo>
                      <a:lnTo>
                        <a:pt x="547" y="66"/>
                      </a:lnTo>
                      <a:lnTo>
                        <a:pt x="511" y="69"/>
                      </a:lnTo>
                      <a:lnTo>
                        <a:pt x="434" y="73"/>
                      </a:lnTo>
                      <a:lnTo>
                        <a:pt x="358" y="69"/>
                      </a:lnTo>
                      <a:lnTo>
                        <a:pt x="288" y="62"/>
                      </a:lnTo>
                      <a:lnTo>
                        <a:pt x="257" y="55"/>
                      </a:lnTo>
                      <a:lnTo>
                        <a:pt x="225" y="50"/>
                      </a:lnTo>
                      <a:lnTo>
                        <a:pt x="197" y="43"/>
                      </a:lnTo>
                      <a:lnTo>
                        <a:pt x="170" y="36"/>
                      </a:lnTo>
                      <a:lnTo>
                        <a:pt x="146" y="30"/>
                      </a:lnTo>
                      <a:lnTo>
                        <a:pt x="126" y="24"/>
                      </a:lnTo>
                      <a:lnTo>
                        <a:pt x="107" y="17"/>
                      </a:lnTo>
                      <a:lnTo>
                        <a:pt x="92" y="11"/>
                      </a:lnTo>
                      <a:lnTo>
                        <a:pt x="70" y="3"/>
                      </a:lnTo>
                      <a:lnTo>
                        <a:pt x="62" y="0"/>
                      </a:lnTo>
                      <a:lnTo>
                        <a:pt x="0" y="102"/>
                      </a:lnTo>
                      <a:lnTo>
                        <a:pt x="12" y="105"/>
                      </a:lnTo>
                      <a:lnTo>
                        <a:pt x="46" y="111"/>
                      </a:lnTo>
                      <a:lnTo>
                        <a:pt x="70" y="115"/>
                      </a:lnTo>
                      <a:lnTo>
                        <a:pt x="98" y="119"/>
                      </a:lnTo>
                      <a:lnTo>
                        <a:pt x="128" y="124"/>
                      </a:lnTo>
                      <a:lnTo>
                        <a:pt x="163" y="128"/>
                      </a:lnTo>
                      <a:lnTo>
                        <a:pt x="238" y="134"/>
                      </a:lnTo>
                      <a:lnTo>
                        <a:pt x="318" y="137"/>
                      </a:lnTo>
                      <a:lnTo>
                        <a:pt x="399" y="133"/>
                      </a:lnTo>
                      <a:lnTo>
                        <a:pt x="478" y="122"/>
                      </a:lnTo>
                      <a:lnTo>
                        <a:pt x="514" y="113"/>
                      </a:lnTo>
                      <a:lnTo>
                        <a:pt x="551" y="104"/>
                      </a:lnTo>
                      <a:lnTo>
                        <a:pt x="569" y="99"/>
                      </a:lnTo>
                      <a:lnTo>
                        <a:pt x="586" y="94"/>
                      </a:lnTo>
                      <a:lnTo>
                        <a:pt x="602" y="88"/>
                      </a:lnTo>
                      <a:lnTo>
                        <a:pt x="619" y="83"/>
                      </a:lnTo>
                      <a:lnTo>
                        <a:pt x="634" y="78"/>
                      </a:lnTo>
                      <a:lnTo>
                        <a:pt x="649" y="73"/>
                      </a:lnTo>
                      <a:lnTo>
                        <a:pt x="664" y="69"/>
                      </a:lnTo>
                      <a:lnTo>
                        <a:pt x="678" y="63"/>
                      </a:lnTo>
                      <a:lnTo>
                        <a:pt x="692" y="59"/>
                      </a:lnTo>
                      <a:lnTo>
                        <a:pt x="705" y="54"/>
                      </a:lnTo>
                      <a:lnTo>
                        <a:pt x="718" y="49"/>
                      </a:lnTo>
                      <a:lnTo>
                        <a:pt x="730" y="44"/>
                      </a:lnTo>
                      <a:lnTo>
                        <a:pt x="752" y="35"/>
                      </a:lnTo>
                      <a:lnTo>
                        <a:pt x="772" y="28"/>
                      </a:lnTo>
                      <a:lnTo>
                        <a:pt x="789" y="20"/>
                      </a:lnTo>
                      <a:lnTo>
                        <a:pt x="804" y="14"/>
                      </a:lnTo>
                      <a:lnTo>
                        <a:pt x="815" y="7"/>
                      </a:lnTo>
                      <a:lnTo>
                        <a:pt x="823" y="3"/>
                      </a:lnTo>
                      <a:lnTo>
                        <a:pt x="82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1" name="Group 251"/>
                <p:cNvGrpSpPr>
                  <a:grpSpLocks/>
                </p:cNvGrpSpPr>
                <p:nvPr/>
              </p:nvGrpSpPr>
              <p:grpSpPr bwMode="auto">
                <a:xfrm>
                  <a:off x="960" y="1645"/>
                  <a:ext cx="447" cy="424"/>
                  <a:chOff x="960" y="1645"/>
                  <a:chExt cx="447" cy="424"/>
                </a:xfrm>
              </p:grpSpPr>
              <p:sp>
                <p:nvSpPr>
                  <p:cNvPr id="379" name="Freeform 252"/>
                  <p:cNvSpPr>
                    <a:spLocks/>
                  </p:cNvSpPr>
                  <p:nvPr/>
                </p:nvSpPr>
                <p:spPr bwMode="auto">
                  <a:xfrm>
                    <a:off x="1014" y="1722"/>
                    <a:ext cx="380" cy="327"/>
                  </a:xfrm>
                  <a:custGeom>
                    <a:avLst/>
                    <a:gdLst>
                      <a:gd name="T0" fmla="*/ 0 w 1517"/>
                      <a:gd name="T1" fmla="*/ 1 h 1307"/>
                      <a:gd name="T2" fmla="*/ 0 w 1517"/>
                      <a:gd name="T3" fmla="*/ 1 h 1307"/>
                      <a:gd name="T4" fmla="*/ 0 w 1517"/>
                      <a:gd name="T5" fmla="*/ 1 h 1307"/>
                      <a:gd name="T6" fmla="*/ 1 w 1517"/>
                      <a:gd name="T7" fmla="*/ 0 h 1307"/>
                      <a:gd name="T8" fmla="*/ 1 w 1517"/>
                      <a:gd name="T9" fmla="*/ 0 h 1307"/>
                      <a:gd name="T10" fmla="*/ 1 w 1517"/>
                      <a:gd name="T11" fmla="*/ 0 h 1307"/>
                      <a:gd name="T12" fmla="*/ 2 w 1517"/>
                      <a:gd name="T13" fmla="*/ 0 h 1307"/>
                      <a:gd name="T14" fmla="*/ 2 w 1517"/>
                      <a:gd name="T15" fmla="*/ 1 h 1307"/>
                      <a:gd name="T16" fmla="*/ 1 w 1517"/>
                      <a:gd name="T17" fmla="*/ 0 h 1307"/>
                      <a:gd name="T18" fmla="*/ 1 w 1517"/>
                      <a:gd name="T19" fmla="*/ 1 h 1307"/>
                      <a:gd name="T20" fmla="*/ 1 w 1517"/>
                      <a:gd name="T21" fmla="*/ 1 h 1307"/>
                      <a:gd name="T22" fmla="*/ 0 w 1517"/>
                      <a:gd name="T23" fmla="*/ 1 h 1307"/>
                      <a:gd name="T24" fmla="*/ 1 w 1517"/>
                      <a:gd name="T25" fmla="*/ 1 h 1307"/>
                      <a:gd name="T26" fmla="*/ 1 w 1517"/>
                      <a:gd name="T27" fmla="*/ 1 h 1307"/>
                      <a:gd name="T28" fmla="*/ 1 w 1517"/>
                      <a:gd name="T29" fmla="*/ 1 h 1307"/>
                      <a:gd name="T30" fmla="*/ 1 w 1517"/>
                      <a:gd name="T31" fmla="*/ 1 h 1307"/>
                      <a:gd name="T32" fmla="*/ 2 w 1517"/>
                      <a:gd name="T33" fmla="*/ 1 h 1307"/>
                      <a:gd name="T34" fmla="*/ 1 w 1517"/>
                      <a:gd name="T35" fmla="*/ 1 h 1307"/>
                      <a:gd name="T36" fmla="*/ 1 w 1517"/>
                      <a:gd name="T37" fmla="*/ 1 h 1307"/>
                      <a:gd name="T38" fmla="*/ 0 w 1517"/>
                      <a:gd name="T39" fmla="*/ 1 h 1307"/>
                      <a:gd name="T40" fmla="*/ 0 w 1517"/>
                      <a:gd name="T41" fmla="*/ 1 h 130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517"/>
                      <a:gd name="T64" fmla="*/ 0 h 1307"/>
                      <a:gd name="T65" fmla="*/ 1517 w 1517"/>
                      <a:gd name="T66" fmla="*/ 1307 h 130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517" h="1307">
                        <a:moveTo>
                          <a:pt x="229" y="1202"/>
                        </a:moveTo>
                        <a:lnTo>
                          <a:pt x="0" y="648"/>
                        </a:lnTo>
                        <a:lnTo>
                          <a:pt x="98" y="375"/>
                        </a:lnTo>
                        <a:lnTo>
                          <a:pt x="419" y="152"/>
                        </a:lnTo>
                        <a:lnTo>
                          <a:pt x="913" y="0"/>
                        </a:lnTo>
                        <a:lnTo>
                          <a:pt x="1208" y="21"/>
                        </a:lnTo>
                        <a:lnTo>
                          <a:pt x="1365" y="76"/>
                        </a:lnTo>
                        <a:lnTo>
                          <a:pt x="1490" y="353"/>
                        </a:lnTo>
                        <a:lnTo>
                          <a:pt x="1060" y="321"/>
                        </a:lnTo>
                        <a:lnTo>
                          <a:pt x="674" y="364"/>
                        </a:lnTo>
                        <a:lnTo>
                          <a:pt x="343" y="609"/>
                        </a:lnTo>
                        <a:lnTo>
                          <a:pt x="337" y="822"/>
                        </a:lnTo>
                        <a:lnTo>
                          <a:pt x="413" y="947"/>
                        </a:lnTo>
                        <a:lnTo>
                          <a:pt x="533" y="990"/>
                        </a:lnTo>
                        <a:lnTo>
                          <a:pt x="1077" y="848"/>
                        </a:lnTo>
                        <a:lnTo>
                          <a:pt x="1267" y="653"/>
                        </a:lnTo>
                        <a:lnTo>
                          <a:pt x="1517" y="669"/>
                        </a:lnTo>
                        <a:lnTo>
                          <a:pt x="1186" y="1105"/>
                        </a:lnTo>
                        <a:lnTo>
                          <a:pt x="343" y="1307"/>
                        </a:lnTo>
                        <a:lnTo>
                          <a:pt x="229" y="1202"/>
                        </a:lnTo>
                        <a:close/>
                      </a:path>
                    </a:pathLst>
                  </a:custGeom>
                  <a:solidFill>
                    <a:srgbClr val="CCC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80" name="Freeform 253"/>
                  <p:cNvSpPr>
                    <a:spLocks/>
                  </p:cNvSpPr>
                  <p:nvPr/>
                </p:nvSpPr>
                <p:spPr bwMode="auto">
                  <a:xfrm>
                    <a:off x="1073" y="1752"/>
                    <a:ext cx="263" cy="162"/>
                  </a:xfrm>
                  <a:custGeom>
                    <a:avLst/>
                    <a:gdLst>
                      <a:gd name="T0" fmla="*/ 0 w 1055"/>
                      <a:gd name="T1" fmla="*/ 1 h 648"/>
                      <a:gd name="T2" fmla="*/ 0 w 1055"/>
                      <a:gd name="T3" fmla="*/ 1 h 648"/>
                      <a:gd name="T4" fmla="*/ 0 w 1055"/>
                      <a:gd name="T5" fmla="*/ 0 h 648"/>
                      <a:gd name="T6" fmla="*/ 0 w 1055"/>
                      <a:gd name="T7" fmla="*/ 0 h 648"/>
                      <a:gd name="T8" fmla="*/ 0 w 1055"/>
                      <a:gd name="T9" fmla="*/ 0 h 648"/>
                      <a:gd name="T10" fmla="*/ 0 w 1055"/>
                      <a:gd name="T11" fmla="*/ 0 h 648"/>
                      <a:gd name="T12" fmla="*/ 0 w 1055"/>
                      <a:gd name="T13" fmla="*/ 0 h 648"/>
                      <a:gd name="T14" fmla="*/ 0 w 1055"/>
                      <a:gd name="T15" fmla="*/ 0 h 648"/>
                      <a:gd name="T16" fmla="*/ 0 w 1055"/>
                      <a:gd name="T17" fmla="*/ 0 h 648"/>
                      <a:gd name="T18" fmla="*/ 1 w 1055"/>
                      <a:gd name="T19" fmla="*/ 0 h 648"/>
                      <a:gd name="T20" fmla="*/ 1 w 1055"/>
                      <a:gd name="T21" fmla="*/ 0 h 648"/>
                      <a:gd name="T22" fmla="*/ 1 w 1055"/>
                      <a:gd name="T23" fmla="*/ 0 h 648"/>
                      <a:gd name="T24" fmla="*/ 1 w 1055"/>
                      <a:gd name="T25" fmla="*/ 0 h 648"/>
                      <a:gd name="T26" fmla="*/ 1 w 1055"/>
                      <a:gd name="T27" fmla="*/ 0 h 648"/>
                      <a:gd name="T28" fmla="*/ 1 w 1055"/>
                      <a:gd name="T29" fmla="*/ 0 h 648"/>
                      <a:gd name="T30" fmla="*/ 0 w 1055"/>
                      <a:gd name="T31" fmla="*/ 0 h 648"/>
                      <a:gd name="T32" fmla="*/ 0 w 1055"/>
                      <a:gd name="T33" fmla="*/ 0 h 648"/>
                      <a:gd name="T34" fmla="*/ 0 w 1055"/>
                      <a:gd name="T35" fmla="*/ 1 h 648"/>
                      <a:gd name="T36" fmla="*/ 0 w 1055"/>
                      <a:gd name="T37" fmla="*/ 1 h 64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055"/>
                      <a:gd name="T58" fmla="*/ 0 h 648"/>
                      <a:gd name="T59" fmla="*/ 1055 w 1055"/>
                      <a:gd name="T60" fmla="*/ 648 h 64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055" h="648">
                        <a:moveTo>
                          <a:pt x="65" y="648"/>
                        </a:moveTo>
                        <a:lnTo>
                          <a:pt x="0" y="507"/>
                        </a:lnTo>
                        <a:lnTo>
                          <a:pt x="21" y="332"/>
                        </a:lnTo>
                        <a:lnTo>
                          <a:pt x="109" y="332"/>
                        </a:lnTo>
                        <a:lnTo>
                          <a:pt x="157" y="207"/>
                        </a:lnTo>
                        <a:lnTo>
                          <a:pt x="278" y="229"/>
                        </a:lnTo>
                        <a:lnTo>
                          <a:pt x="348" y="98"/>
                        </a:lnTo>
                        <a:lnTo>
                          <a:pt x="495" y="125"/>
                        </a:lnTo>
                        <a:lnTo>
                          <a:pt x="571" y="0"/>
                        </a:lnTo>
                        <a:lnTo>
                          <a:pt x="707" y="82"/>
                        </a:lnTo>
                        <a:lnTo>
                          <a:pt x="767" y="17"/>
                        </a:lnTo>
                        <a:lnTo>
                          <a:pt x="853" y="120"/>
                        </a:lnTo>
                        <a:lnTo>
                          <a:pt x="962" y="50"/>
                        </a:lnTo>
                        <a:lnTo>
                          <a:pt x="1055" y="179"/>
                        </a:lnTo>
                        <a:lnTo>
                          <a:pt x="838" y="240"/>
                        </a:lnTo>
                        <a:lnTo>
                          <a:pt x="478" y="224"/>
                        </a:lnTo>
                        <a:lnTo>
                          <a:pt x="141" y="424"/>
                        </a:lnTo>
                        <a:lnTo>
                          <a:pt x="65" y="648"/>
                        </a:lnTo>
                        <a:close/>
                      </a:path>
                    </a:pathLst>
                  </a:custGeom>
                  <a:solidFill>
                    <a:srgbClr val="A3A3D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81" name="Freeform 254"/>
                  <p:cNvSpPr>
                    <a:spLocks/>
                  </p:cNvSpPr>
                  <p:nvPr/>
                </p:nvSpPr>
                <p:spPr bwMode="auto">
                  <a:xfrm>
                    <a:off x="1020" y="1854"/>
                    <a:ext cx="107" cy="188"/>
                  </a:xfrm>
                  <a:custGeom>
                    <a:avLst/>
                    <a:gdLst>
                      <a:gd name="T0" fmla="*/ 0 w 429"/>
                      <a:gd name="T1" fmla="*/ 0 h 751"/>
                      <a:gd name="T2" fmla="*/ 0 w 429"/>
                      <a:gd name="T3" fmla="*/ 1 h 751"/>
                      <a:gd name="T4" fmla="*/ 0 w 429"/>
                      <a:gd name="T5" fmla="*/ 1 h 751"/>
                      <a:gd name="T6" fmla="*/ 0 w 429"/>
                      <a:gd name="T7" fmla="*/ 1 h 751"/>
                      <a:gd name="T8" fmla="*/ 0 w 429"/>
                      <a:gd name="T9" fmla="*/ 1 h 751"/>
                      <a:gd name="T10" fmla="*/ 0 w 429"/>
                      <a:gd name="T11" fmla="*/ 0 h 751"/>
                      <a:gd name="T12" fmla="*/ 0 w 429"/>
                      <a:gd name="T13" fmla="*/ 0 h 751"/>
                      <a:gd name="T14" fmla="*/ 0 w 429"/>
                      <a:gd name="T15" fmla="*/ 0 h 7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29"/>
                      <a:gd name="T25" fmla="*/ 0 h 751"/>
                      <a:gd name="T26" fmla="*/ 429 w 429"/>
                      <a:gd name="T27" fmla="*/ 751 h 7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29" h="751">
                        <a:moveTo>
                          <a:pt x="48" y="0"/>
                        </a:moveTo>
                        <a:lnTo>
                          <a:pt x="266" y="490"/>
                        </a:lnTo>
                        <a:lnTo>
                          <a:pt x="429" y="664"/>
                        </a:lnTo>
                        <a:lnTo>
                          <a:pt x="250" y="751"/>
                        </a:lnTo>
                        <a:lnTo>
                          <a:pt x="81" y="474"/>
                        </a:lnTo>
                        <a:lnTo>
                          <a:pt x="0" y="153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A3A3D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82" name="Freeform 255"/>
                  <p:cNvSpPr>
                    <a:spLocks/>
                  </p:cNvSpPr>
                  <p:nvPr/>
                </p:nvSpPr>
                <p:spPr bwMode="auto">
                  <a:xfrm>
                    <a:off x="1089" y="1891"/>
                    <a:ext cx="318" cy="171"/>
                  </a:xfrm>
                  <a:custGeom>
                    <a:avLst/>
                    <a:gdLst>
                      <a:gd name="T0" fmla="*/ 0 w 1273"/>
                      <a:gd name="T1" fmla="*/ 0 h 687"/>
                      <a:gd name="T2" fmla="*/ 0 w 1273"/>
                      <a:gd name="T3" fmla="*/ 0 h 687"/>
                      <a:gd name="T4" fmla="*/ 0 w 1273"/>
                      <a:gd name="T5" fmla="*/ 0 h 687"/>
                      <a:gd name="T6" fmla="*/ 0 w 1273"/>
                      <a:gd name="T7" fmla="*/ 0 h 687"/>
                      <a:gd name="T8" fmla="*/ 0 w 1273"/>
                      <a:gd name="T9" fmla="*/ 0 h 687"/>
                      <a:gd name="T10" fmla="*/ 0 w 1273"/>
                      <a:gd name="T11" fmla="*/ 0 h 687"/>
                      <a:gd name="T12" fmla="*/ 1 w 1273"/>
                      <a:gd name="T13" fmla="*/ 0 h 687"/>
                      <a:gd name="T14" fmla="*/ 1 w 1273"/>
                      <a:gd name="T15" fmla="*/ 0 h 687"/>
                      <a:gd name="T16" fmla="*/ 1 w 1273"/>
                      <a:gd name="T17" fmla="*/ 0 h 687"/>
                      <a:gd name="T18" fmla="*/ 1 w 1273"/>
                      <a:gd name="T19" fmla="*/ 0 h 687"/>
                      <a:gd name="T20" fmla="*/ 1 w 1273"/>
                      <a:gd name="T21" fmla="*/ 0 h 687"/>
                      <a:gd name="T22" fmla="*/ 1 w 1273"/>
                      <a:gd name="T23" fmla="*/ 0 h 687"/>
                      <a:gd name="T24" fmla="*/ 1 w 1273"/>
                      <a:gd name="T25" fmla="*/ 0 h 687"/>
                      <a:gd name="T26" fmla="*/ 1 w 1273"/>
                      <a:gd name="T27" fmla="*/ 0 h 687"/>
                      <a:gd name="T28" fmla="*/ 1 w 1273"/>
                      <a:gd name="T29" fmla="*/ 0 h 687"/>
                      <a:gd name="T30" fmla="*/ 0 w 1273"/>
                      <a:gd name="T31" fmla="*/ 1 h 687"/>
                      <a:gd name="T32" fmla="*/ 0 w 1273"/>
                      <a:gd name="T33" fmla="*/ 0 h 687"/>
                      <a:gd name="T34" fmla="*/ 0 w 1273"/>
                      <a:gd name="T35" fmla="*/ 0 h 68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73"/>
                      <a:gd name="T55" fmla="*/ 0 h 687"/>
                      <a:gd name="T56" fmla="*/ 1273 w 1273"/>
                      <a:gd name="T57" fmla="*/ 687 h 68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73" h="687">
                        <a:moveTo>
                          <a:pt x="0" y="567"/>
                        </a:moveTo>
                        <a:lnTo>
                          <a:pt x="201" y="404"/>
                        </a:lnTo>
                        <a:lnTo>
                          <a:pt x="250" y="485"/>
                        </a:lnTo>
                        <a:lnTo>
                          <a:pt x="397" y="381"/>
                        </a:lnTo>
                        <a:lnTo>
                          <a:pt x="523" y="452"/>
                        </a:lnTo>
                        <a:lnTo>
                          <a:pt x="642" y="305"/>
                        </a:lnTo>
                        <a:lnTo>
                          <a:pt x="766" y="354"/>
                        </a:lnTo>
                        <a:lnTo>
                          <a:pt x="848" y="224"/>
                        </a:lnTo>
                        <a:lnTo>
                          <a:pt x="947" y="240"/>
                        </a:lnTo>
                        <a:lnTo>
                          <a:pt x="1023" y="109"/>
                        </a:lnTo>
                        <a:lnTo>
                          <a:pt x="1121" y="88"/>
                        </a:lnTo>
                        <a:lnTo>
                          <a:pt x="1131" y="0"/>
                        </a:lnTo>
                        <a:lnTo>
                          <a:pt x="1273" y="0"/>
                        </a:lnTo>
                        <a:lnTo>
                          <a:pt x="1175" y="257"/>
                        </a:lnTo>
                        <a:lnTo>
                          <a:pt x="690" y="588"/>
                        </a:lnTo>
                        <a:lnTo>
                          <a:pt x="234" y="687"/>
                        </a:lnTo>
                        <a:lnTo>
                          <a:pt x="0" y="567"/>
                        </a:lnTo>
                        <a:close/>
                      </a:path>
                    </a:pathLst>
                  </a:custGeom>
                  <a:solidFill>
                    <a:srgbClr val="A3A3D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83" name="Freeform 256"/>
                  <p:cNvSpPr>
                    <a:spLocks/>
                  </p:cNvSpPr>
                  <p:nvPr/>
                </p:nvSpPr>
                <p:spPr bwMode="auto">
                  <a:xfrm>
                    <a:off x="1085" y="1785"/>
                    <a:ext cx="253" cy="185"/>
                  </a:xfrm>
                  <a:custGeom>
                    <a:avLst/>
                    <a:gdLst>
                      <a:gd name="T0" fmla="*/ 0 w 1015"/>
                      <a:gd name="T1" fmla="*/ 0 h 741"/>
                      <a:gd name="T2" fmla="*/ 0 w 1015"/>
                      <a:gd name="T3" fmla="*/ 0 h 741"/>
                      <a:gd name="T4" fmla="*/ 0 w 1015"/>
                      <a:gd name="T5" fmla="*/ 0 h 741"/>
                      <a:gd name="T6" fmla="*/ 0 w 1015"/>
                      <a:gd name="T7" fmla="*/ 0 h 741"/>
                      <a:gd name="T8" fmla="*/ 0 w 1015"/>
                      <a:gd name="T9" fmla="*/ 0 h 741"/>
                      <a:gd name="T10" fmla="*/ 0 w 1015"/>
                      <a:gd name="T11" fmla="*/ 0 h 741"/>
                      <a:gd name="T12" fmla="*/ 0 w 1015"/>
                      <a:gd name="T13" fmla="*/ 0 h 741"/>
                      <a:gd name="T14" fmla="*/ 0 w 1015"/>
                      <a:gd name="T15" fmla="*/ 0 h 741"/>
                      <a:gd name="T16" fmla="*/ 0 w 1015"/>
                      <a:gd name="T17" fmla="*/ 0 h 741"/>
                      <a:gd name="T18" fmla="*/ 0 w 1015"/>
                      <a:gd name="T19" fmla="*/ 0 h 741"/>
                      <a:gd name="T20" fmla="*/ 0 w 1015"/>
                      <a:gd name="T21" fmla="*/ 0 h 741"/>
                      <a:gd name="T22" fmla="*/ 0 w 1015"/>
                      <a:gd name="T23" fmla="*/ 0 h 741"/>
                      <a:gd name="T24" fmla="*/ 0 w 1015"/>
                      <a:gd name="T25" fmla="*/ 0 h 741"/>
                      <a:gd name="T26" fmla="*/ 0 w 1015"/>
                      <a:gd name="T27" fmla="*/ 0 h 741"/>
                      <a:gd name="T28" fmla="*/ 0 w 1015"/>
                      <a:gd name="T29" fmla="*/ 0 h 741"/>
                      <a:gd name="T30" fmla="*/ 0 w 1015"/>
                      <a:gd name="T31" fmla="*/ 0 h 741"/>
                      <a:gd name="T32" fmla="*/ 0 w 1015"/>
                      <a:gd name="T33" fmla="*/ 0 h 741"/>
                      <a:gd name="T34" fmla="*/ 1 w 1015"/>
                      <a:gd name="T35" fmla="*/ 0 h 741"/>
                      <a:gd name="T36" fmla="*/ 1 w 1015"/>
                      <a:gd name="T37" fmla="*/ 0 h 741"/>
                      <a:gd name="T38" fmla="*/ 1 w 1015"/>
                      <a:gd name="T39" fmla="*/ 0 h 741"/>
                      <a:gd name="T40" fmla="*/ 1 w 1015"/>
                      <a:gd name="T41" fmla="*/ 0 h 741"/>
                      <a:gd name="T42" fmla="*/ 1 w 1015"/>
                      <a:gd name="T43" fmla="*/ 0 h 741"/>
                      <a:gd name="T44" fmla="*/ 1 w 1015"/>
                      <a:gd name="T45" fmla="*/ 0 h 741"/>
                      <a:gd name="T46" fmla="*/ 1 w 1015"/>
                      <a:gd name="T47" fmla="*/ 0 h 741"/>
                      <a:gd name="T48" fmla="*/ 1 w 1015"/>
                      <a:gd name="T49" fmla="*/ 0 h 741"/>
                      <a:gd name="T50" fmla="*/ 1 w 1015"/>
                      <a:gd name="T51" fmla="*/ 0 h 741"/>
                      <a:gd name="T52" fmla="*/ 1 w 1015"/>
                      <a:gd name="T53" fmla="*/ 0 h 741"/>
                      <a:gd name="T54" fmla="*/ 1 w 1015"/>
                      <a:gd name="T55" fmla="*/ 0 h 741"/>
                      <a:gd name="T56" fmla="*/ 1 w 1015"/>
                      <a:gd name="T57" fmla="*/ 0 h 741"/>
                      <a:gd name="T58" fmla="*/ 1 w 1015"/>
                      <a:gd name="T59" fmla="*/ 0 h 741"/>
                      <a:gd name="T60" fmla="*/ 1 w 1015"/>
                      <a:gd name="T61" fmla="*/ 0 h 741"/>
                      <a:gd name="T62" fmla="*/ 1 w 1015"/>
                      <a:gd name="T63" fmla="*/ 0 h 741"/>
                      <a:gd name="T64" fmla="*/ 1 w 1015"/>
                      <a:gd name="T65" fmla="*/ 0 h 741"/>
                      <a:gd name="T66" fmla="*/ 1 w 1015"/>
                      <a:gd name="T67" fmla="*/ 0 h 741"/>
                      <a:gd name="T68" fmla="*/ 0 w 1015"/>
                      <a:gd name="T69" fmla="*/ 1 h 741"/>
                      <a:gd name="T70" fmla="*/ 0 w 1015"/>
                      <a:gd name="T71" fmla="*/ 1 h 741"/>
                      <a:gd name="T72" fmla="*/ 0 w 1015"/>
                      <a:gd name="T73" fmla="*/ 1 h 741"/>
                      <a:gd name="T74" fmla="*/ 0 w 1015"/>
                      <a:gd name="T75" fmla="*/ 1 h 741"/>
                      <a:gd name="T76" fmla="*/ 0 w 1015"/>
                      <a:gd name="T77" fmla="*/ 1 h 741"/>
                      <a:gd name="T78" fmla="*/ 0 w 1015"/>
                      <a:gd name="T79" fmla="*/ 1 h 741"/>
                      <a:gd name="T80" fmla="*/ 0 w 1015"/>
                      <a:gd name="T81" fmla="*/ 1 h 741"/>
                      <a:gd name="T82" fmla="*/ 0 w 1015"/>
                      <a:gd name="T83" fmla="*/ 0 h 741"/>
                      <a:gd name="T84" fmla="*/ 0 w 1015"/>
                      <a:gd name="T85" fmla="*/ 0 h 741"/>
                      <a:gd name="T86" fmla="*/ 0 w 1015"/>
                      <a:gd name="T87" fmla="*/ 0 h 741"/>
                      <a:gd name="T88" fmla="*/ 0 w 1015"/>
                      <a:gd name="T89" fmla="*/ 0 h 741"/>
                      <a:gd name="T90" fmla="*/ 0 w 1015"/>
                      <a:gd name="T91" fmla="*/ 0 h 741"/>
                      <a:gd name="T92" fmla="*/ 1 w 1015"/>
                      <a:gd name="T93" fmla="*/ 0 h 741"/>
                      <a:gd name="T94" fmla="*/ 1 w 1015"/>
                      <a:gd name="T95" fmla="*/ 0 h 741"/>
                      <a:gd name="T96" fmla="*/ 1 w 1015"/>
                      <a:gd name="T97" fmla="*/ 0 h 741"/>
                      <a:gd name="T98" fmla="*/ 1 w 1015"/>
                      <a:gd name="T99" fmla="*/ 0 h 741"/>
                      <a:gd name="T100" fmla="*/ 1 w 1015"/>
                      <a:gd name="T101" fmla="*/ 0 h 741"/>
                      <a:gd name="T102" fmla="*/ 0 w 1015"/>
                      <a:gd name="T103" fmla="*/ 0 h 741"/>
                      <a:gd name="T104" fmla="*/ 0 w 1015"/>
                      <a:gd name="T105" fmla="*/ 0 h 741"/>
                      <a:gd name="T106" fmla="*/ 0 w 1015"/>
                      <a:gd name="T107" fmla="*/ 0 h 741"/>
                      <a:gd name="T108" fmla="*/ 0 w 1015"/>
                      <a:gd name="T109" fmla="*/ 0 h 741"/>
                      <a:gd name="T110" fmla="*/ 0 w 1015"/>
                      <a:gd name="T111" fmla="*/ 0 h 741"/>
                      <a:gd name="T112" fmla="*/ 0 w 1015"/>
                      <a:gd name="T113" fmla="*/ 0 h 741"/>
                      <a:gd name="T114" fmla="*/ 0 w 1015"/>
                      <a:gd name="T115" fmla="*/ 0 h 741"/>
                      <a:gd name="T116" fmla="*/ 0 w 1015"/>
                      <a:gd name="T117" fmla="*/ 0 h 741"/>
                      <a:gd name="T118" fmla="*/ 0 w 1015"/>
                      <a:gd name="T119" fmla="*/ 0 h 741"/>
                      <a:gd name="T120" fmla="*/ 0 w 1015"/>
                      <a:gd name="T121" fmla="*/ 0 h 741"/>
                      <a:gd name="T122" fmla="*/ 0 w 1015"/>
                      <a:gd name="T123" fmla="*/ 0 h 741"/>
                      <a:gd name="T124" fmla="*/ 0 w 1015"/>
                      <a:gd name="T125" fmla="*/ 0 h 741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1015"/>
                      <a:gd name="T190" fmla="*/ 0 h 741"/>
                      <a:gd name="T191" fmla="*/ 1015 w 1015"/>
                      <a:gd name="T192" fmla="*/ 741 h 741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1015" h="741">
                        <a:moveTo>
                          <a:pt x="41" y="543"/>
                        </a:moveTo>
                        <a:lnTo>
                          <a:pt x="36" y="536"/>
                        </a:lnTo>
                        <a:lnTo>
                          <a:pt x="24" y="517"/>
                        </a:lnTo>
                        <a:lnTo>
                          <a:pt x="0" y="449"/>
                        </a:lnTo>
                        <a:lnTo>
                          <a:pt x="0" y="402"/>
                        </a:lnTo>
                        <a:lnTo>
                          <a:pt x="5" y="376"/>
                        </a:lnTo>
                        <a:lnTo>
                          <a:pt x="14" y="348"/>
                        </a:lnTo>
                        <a:lnTo>
                          <a:pt x="20" y="334"/>
                        </a:lnTo>
                        <a:lnTo>
                          <a:pt x="28" y="320"/>
                        </a:lnTo>
                        <a:lnTo>
                          <a:pt x="37" y="305"/>
                        </a:lnTo>
                        <a:lnTo>
                          <a:pt x="47" y="291"/>
                        </a:lnTo>
                        <a:lnTo>
                          <a:pt x="60" y="276"/>
                        </a:lnTo>
                        <a:lnTo>
                          <a:pt x="74" y="261"/>
                        </a:lnTo>
                        <a:lnTo>
                          <a:pt x="89" y="245"/>
                        </a:lnTo>
                        <a:lnTo>
                          <a:pt x="105" y="230"/>
                        </a:lnTo>
                        <a:lnTo>
                          <a:pt x="124" y="215"/>
                        </a:lnTo>
                        <a:lnTo>
                          <a:pt x="143" y="200"/>
                        </a:lnTo>
                        <a:lnTo>
                          <a:pt x="152" y="192"/>
                        </a:lnTo>
                        <a:lnTo>
                          <a:pt x="163" y="186"/>
                        </a:lnTo>
                        <a:lnTo>
                          <a:pt x="173" y="178"/>
                        </a:lnTo>
                        <a:lnTo>
                          <a:pt x="183" y="172"/>
                        </a:lnTo>
                        <a:lnTo>
                          <a:pt x="192" y="164"/>
                        </a:lnTo>
                        <a:lnTo>
                          <a:pt x="202" y="158"/>
                        </a:lnTo>
                        <a:lnTo>
                          <a:pt x="212" y="151"/>
                        </a:lnTo>
                        <a:lnTo>
                          <a:pt x="222" y="145"/>
                        </a:lnTo>
                        <a:lnTo>
                          <a:pt x="232" y="139"/>
                        </a:lnTo>
                        <a:lnTo>
                          <a:pt x="243" y="132"/>
                        </a:lnTo>
                        <a:lnTo>
                          <a:pt x="253" y="126"/>
                        </a:lnTo>
                        <a:lnTo>
                          <a:pt x="264" y="121"/>
                        </a:lnTo>
                        <a:lnTo>
                          <a:pt x="274" y="115"/>
                        </a:lnTo>
                        <a:lnTo>
                          <a:pt x="284" y="110"/>
                        </a:lnTo>
                        <a:lnTo>
                          <a:pt x="295" y="103"/>
                        </a:lnTo>
                        <a:lnTo>
                          <a:pt x="305" y="98"/>
                        </a:lnTo>
                        <a:lnTo>
                          <a:pt x="316" y="93"/>
                        </a:lnTo>
                        <a:lnTo>
                          <a:pt x="326" y="88"/>
                        </a:lnTo>
                        <a:lnTo>
                          <a:pt x="336" y="83"/>
                        </a:lnTo>
                        <a:lnTo>
                          <a:pt x="348" y="78"/>
                        </a:lnTo>
                        <a:lnTo>
                          <a:pt x="358" y="73"/>
                        </a:lnTo>
                        <a:lnTo>
                          <a:pt x="368" y="68"/>
                        </a:lnTo>
                        <a:lnTo>
                          <a:pt x="378" y="64"/>
                        </a:lnTo>
                        <a:lnTo>
                          <a:pt x="390" y="60"/>
                        </a:lnTo>
                        <a:lnTo>
                          <a:pt x="410" y="51"/>
                        </a:lnTo>
                        <a:lnTo>
                          <a:pt x="432" y="44"/>
                        </a:lnTo>
                        <a:lnTo>
                          <a:pt x="452" y="37"/>
                        </a:lnTo>
                        <a:lnTo>
                          <a:pt x="472" y="30"/>
                        </a:lnTo>
                        <a:lnTo>
                          <a:pt x="493" y="24"/>
                        </a:lnTo>
                        <a:lnTo>
                          <a:pt x="513" y="19"/>
                        </a:lnTo>
                        <a:lnTo>
                          <a:pt x="532" y="14"/>
                        </a:lnTo>
                        <a:lnTo>
                          <a:pt x="552" y="10"/>
                        </a:lnTo>
                        <a:lnTo>
                          <a:pt x="589" y="4"/>
                        </a:lnTo>
                        <a:lnTo>
                          <a:pt x="625" y="2"/>
                        </a:lnTo>
                        <a:lnTo>
                          <a:pt x="659" y="0"/>
                        </a:lnTo>
                        <a:lnTo>
                          <a:pt x="717" y="8"/>
                        </a:lnTo>
                        <a:lnTo>
                          <a:pt x="744" y="14"/>
                        </a:lnTo>
                        <a:lnTo>
                          <a:pt x="769" y="21"/>
                        </a:lnTo>
                        <a:lnTo>
                          <a:pt x="792" y="27"/>
                        </a:lnTo>
                        <a:lnTo>
                          <a:pt x="815" y="32"/>
                        </a:lnTo>
                        <a:lnTo>
                          <a:pt x="835" y="37"/>
                        </a:lnTo>
                        <a:lnTo>
                          <a:pt x="855" y="42"/>
                        </a:lnTo>
                        <a:lnTo>
                          <a:pt x="889" y="52"/>
                        </a:lnTo>
                        <a:lnTo>
                          <a:pt x="915" y="59"/>
                        </a:lnTo>
                        <a:lnTo>
                          <a:pt x="936" y="65"/>
                        </a:lnTo>
                        <a:lnTo>
                          <a:pt x="952" y="70"/>
                        </a:lnTo>
                        <a:lnTo>
                          <a:pt x="819" y="202"/>
                        </a:lnTo>
                        <a:lnTo>
                          <a:pt x="828" y="226"/>
                        </a:lnTo>
                        <a:lnTo>
                          <a:pt x="839" y="248"/>
                        </a:lnTo>
                        <a:lnTo>
                          <a:pt x="852" y="268"/>
                        </a:lnTo>
                        <a:lnTo>
                          <a:pt x="867" y="286"/>
                        </a:lnTo>
                        <a:lnTo>
                          <a:pt x="882" y="303"/>
                        </a:lnTo>
                        <a:lnTo>
                          <a:pt x="899" y="318"/>
                        </a:lnTo>
                        <a:lnTo>
                          <a:pt x="915" y="331"/>
                        </a:lnTo>
                        <a:lnTo>
                          <a:pt x="923" y="337"/>
                        </a:lnTo>
                        <a:lnTo>
                          <a:pt x="932" y="343"/>
                        </a:lnTo>
                        <a:lnTo>
                          <a:pt x="940" y="348"/>
                        </a:lnTo>
                        <a:lnTo>
                          <a:pt x="947" y="353"/>
                        </a:lnTo>
                        <a:lnTo>
                          <a:pt x="956" y="358"/>
                        </a:lnTo>
                        <a:lnTo>
                          <a:pt x="962" y="362"/>
                        </a:lnTo>
                        <a:lnTo>
                          <a:pt x="976" y="369"/>
                        </a:lnTo>
                        <a:lnTo>
                          <a:pt x="989" y="375"/>
                        </a:lnTo>
                        <a:lnTo>
                          <a:pt x="1007" y="383"/>
                        </a:lnTo>
                        <a:lnTo>
                          <a:pt x="1015" y="385"/>
                        </a:lnTo>
                        <a:lnTo>
                          <a:pt x="1004" y="452"/>
                        </a:lnTo>
                        <a:lnTo>
                          <a:pt x="998" y="468"/>
                        </a:lnTo>
                        <a:lnTo>
                          <a:pt x="990" y="484"/>
                        </a:lnTo>
                        <a:lnTo>
                          <a:pt x="980" y="501"/>
                        </a:lnTo>
                        <a:lnTo>
                          <a:pt x="968" y="517"/>
                        </a:lnTo>
                        <a:lnTo>
                          <a:pt x="952" y="535"/>
                        </a:lnTo>
                        <a:lnTo>
                          <a:pt x="933" y="553"/>
                        </a:lnTo>
                        <a:lnTo>
                          <a:pt x="912" y="569"/>
                        </a:lnTo>
                        <a:lnTo>
                          <a:pt x="899" y="578"/>
                        </a:lnTo>
                        <a:lnTo>
                          <a:pt x="886" y="586"/>
                        </a:lnTo>
                        <a:lnTo>
                          <a:pt x="872" y="595"/>
                        </a:lnTo>
                        <a:lnTo>
                          <a:pt x="858" y="602"/>
                        </a:lnTo>
                        <a:lnTo>
                          <a:pt x="844" y="611"/>
                        </a:lnTo>
                        <a:lnTo>
                          <a:pt x="830" y="619"/>
                        </a:lnTo>
                        <a:lnTo>
                          <a:pt x="816" y="626"/>
                        </a:lnTo>
                        <a:lnTo>
                          <a:pt x="801" y="634"/>
                        </a:lnTo>
                        <a:lnTo>
                          <a:pt x="787" y="642"/>
                        </a:lnTo>
                        <a:lnTo>
                          <a:pt x="772" y="648"/>
                        </a:lnTo>
                        <a:lnTo>
                          <a:pt x="758" y="656"/>
                        </a:lnTo>
                        <a:lnTo>
                          <a:pt x="743" y="662"/>
                        </a:lnTo>
                        <a:lnTo>
                          <a:pt x="728" y="668"/>
                        </a:lnTo>
                        <a:lnTo>
                          <a:pt x="714" y="676"/>
                        </a:lnTo>
                        <a:lnTo>
                          <a:pt x="698" y="681"/>
                        </a:lnTo>
                        <a:lnTo>
                          <a:pt x="684" y="687"/>
                        </a:lnTo>
                        <a:lnTo>
                          <a:pt x="669" y="692"/>
                        </a:lnTo>
                        <a:lnTo>
                          <a:pt x="655" y="699"/>
                        </a:lnTo>
                        <a:lnTo>
                          <a:pt x="640" y="704"/>
                        </a:lnTo>
                        <a:lnTo>
                          <a:pt x="626" y="709"/>
                        </a:lnTo>
                        <a:lnTo>
                          <a:pt x="612" y="713"/>
                        </a:lnTo>
                        <a:lnTo>
                          <a:pt x="597" y="718"/>
                        </a:lnTo>
                        <a:lnTo>
                          <a:pt x="570" y="725"/>
                        </a:lnTo>
                        <a:lnTo>
                          <a:pt x="543" y="732"/>
                        </a:lnTo>
                        <a:lnTo>
                          <a:pt x="518" y="736"/>
                        </a:lnTo>
                        <a:lnTo>
                          <a:pt x="494" y="739"/>
                        </a:lnTo>
                        <a:lnTo>
                          <a:pt x="449" y="741"/>
                        </a:lnTo>
                        <a:lnTo>
                          <a:pt x="288" y="734"/>
                        </a:lnTo>
                        <a:lnTo>
                          <a:pt x="302" y="729"/>
                        </a:lnTo>
                        <a:lnTo>
                          <a:pt x="319" y="724"/>
                        </a:lnTo>
                        <a:lnTo>
                          <a:pt x="340" y="718"/>
                        </a:lnTo>
                        <a:lnTo>
                          <a:pt x="367" y="709"/>
                        </a:lnTo>
                        <a:lnTo>
                          <a:pt x="382" y="705"/>
                        </a:lnTo>
                        <a:lnTo>
                          <a:pt x="397" y="700"/>
                        </a:lnTo>
                        <a:lnTo>
                          <a:pt x="413" y="694"/>
                        </a:lnTo>
                        <a:lnTo>
                          <a:pt x="429" y="689"/>
                        </a:lnTo>
                        <a:lnTo>
                          <a:pt x="447" y="682"/>
                        </a:lnTo>
                        <a:lnTo>
                          <a:pt x="465" y="676"/>
                        </a:lnTo>
                        <a:lnTo>
                          <a:pt x="483" y="670"/>
                        </a:lnTo>
                        <a:lnTo>
                          <a:pt x="500" y="663"/>
                        </a:lnTo>
                        <a:lnTo>
                          <a:pt x="519" y="656"/>
                        </a:lnTo>
                        <a:lnTo>
                          <a:pt x="537" y="648"/>
                        </a:lnTo>
                        <a:lnTo>
                          <a:pt x="556" y="640"/>
                        </a:lnTo>
                        <a:lnTo>
                          <a:pt x="574" y="633"/>
                        </a:lnTo>
                        <a:lnTo>
                          <a:pt x="592" y="625"/>
                        </a:lnTo>
                        <a:lnTo>
                          <a:pt x="609" y="617"/>
                        </a:lnTo>
                        <a:lnTo>
                          <a:pt x="626" y="610"/>
                        </a:lnTo>
                        <a:lnTo>
                          <a:pt x="642" y="601"/>
                        </a:lnTo>
                        <a:lnTo>
                          <a:pt x="659" y="593"/>
                        </a:lnTo>
                        <a:lnTo>
                          <a:pt x="674" y="586"/>
                        </a:lnTo>
                        <a:lnTo>
                          <a:pt x="688" y="577"/>
                        </a:lnTo>
                        <a:lnTo>
                          <a:pt x="702" y="569"/>
                        </a:lnTo>
                        <a:lnTo>
                          <a:pt x="714" y="560"/>
                        </a:lnTo>
                        <a:lnTo>
                          <a:pt x="725" y="553"/>
                        </a:lnTo>
                        <a:lnTo>
                          <a:pt x="745" y="536"/>
                        </a:lnTo>
                        <a:lnTo>
                          <a:pt x="763" y="520"/>
                        </a:lnTo>
                        <a:lnTo>
                          <a:pt x="794" y="491"/>
                        </a:lnTo>
                        <a:lnTo>
                          <a:pt x="816" y="465"/>
                        </a:lnTo>
                        <a:lnTo>
                          <a:pt x="833" y="442"/>
                        </a:lnTo>
                        <a:lnTo>
                          <a:pt x="856" y="399"/>
                        </a:lnTo>
                        <a:lnTo>
                          <a:pt x="782" y="381"/>
                        </a:lnTo>
                        <a:lnTo>
                          <a:pt x="767" y="375"/>
                        </a:lnTo>
                        <a:lnTo>
                          <a:pt x="752" y="367"/>
                        </a:lnTo>
                        <a:lnTo>
                          <a:pt x="736" y="358"/>
                        </a:lnTo>
                        <a:lnTo>
                          <a:pt x="721" y="347"/>
                        </a:lnTo>
                        <a:lnTo>
                          <a:pt x="695" y="318"/>
                        </a:lnTo>
                        <a:lnTo>
                          <a:pt x="674" y="281"/>
                        </a:lnTo>
                        <a:lnTo>
                          <a:pt x="654" y="211"/>
                        </a:lnTo>
                        <a:lnTo>
                          <a:pt x="651" y="168"/>
                        </a:lnTo>
                        <a:lnTo>
                          <a:pt x="656" y="146"/>
                        </a:lnTo>
                        <a:lnTo>
                          <a:pt x="662" y="140"/>
                        </a:lnTo>
                        <a:lnTo>
                          <a:pt x="627" y="136"/>
                        </a:lnTo>
                        <a:lnTo>
                          <a:pt x="589" y="132"/>
                        </a:lnTo>
                        <a:lnTo>
                          <a:pt x="542" y="132"/>
                        </a:lnTo>
                        <a:lnTo>
                          <a:pt x="488" y="135"/>
                        </a:lnTo>
                        <a:lnTo>
                          <a:pt x="430" y="145"/>
                        </a:lnTo>
                        <a:lnTo>
                          <a:pt x="401" y="153"/>
                        </a:lnTo>
                        <a:lnTo>
                          <a:pt x="373" y="163"/>
                        </a:lnTo>
                        <a:lnTo>
                          <a:pt x="359" y="169"/>
                        </a:lnTo>
                        <a:lnTo>
                          <a:pt x="345" y="177"/>
                        </a:lnTo>
                        <a:lnTo>
                          <a:pt x="331" y="184"/>
                        </a:lnTo>
                        <a:lnTo>
                          <a:pt x="319" y="192"/>
                        </a:lnTo>
                        <a:lnTo>
                          <a:pt x="306" y="201"/>
                        </a:lnTo>
                        <a:lnTo>
                          <a:pt x="293" y="209"/>
                        </a:lnTo>
                        <a:lnTo>
                          <a:pt x="281" y="217"/>
                        </a:lnTo>
                        <a:lnTo>
                          <a:pt x="269" y="225"/>
                        </a:lnTo>
                        <a:lnTo>
                          <a:pt x="258" y="233"/>
                        </a:lnTo>
                        <a:lnTo>
                          <a:pt x="248" y="240"/>
                        </a:lnTo>
                        <a:lnTo>
                          <a:pt x="237" y="247"/>
                        </a:lnTo>
                        <a:lnTo>
                          <a:pt x="227" y="254"/>
                        </a:lnTo>
                        <a:lnTo>
                          <a:pt x="217" y="261"/>
                        </a:lnTo>
                        <a:lnTo>
                          <a:pt x="207" y="268"/>
                        </a:lnTo>
                        <a:lnTo>
                          <a:pt x="190" y="282"/>
                        </a:lnTo>
                        <a:lnTo>
                          <a:pt x="159" y="309"/>
                        </a:lnTo>
                        <a:lnTo>
                          <a:pt x="132" y="336"/>
                        </a:lnTo>
                        <a:lnTo>
                          <a:pt x="112" y="365"/>
                        </a:lnTo>
                        <a:lnTo>
                          <a:pt x="83" y="431"/>
                        </a:lnTo>
                        <a:lnTo>
                          <a:pt x="72" y="465"/>
                        </a:lnTo>
                        <a:lnTo>
                          <a:pt x="65" y="492"/>
                        </a:lnTo>
                        <a:lnTo>
                          <a:pt x="51" y="525"/>
                        </a:lnTo>
                        <a:lnTo>
                          <a:pt x="41" y="5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84" name="Freeform 257"/>
                  <p:cNvSpPr>
                    <a:spLocks/>
                  </p:cNvSpPr>
                  <p:nvPr/>
                </p:nvSpPr>
                <p:spPr bwMode="auto">
                  <a:xfrm>
                    <a:off x="1006" y="1715"/>
                    <a:ext cx="388" cy="354"/>
                  </a:xfrm>
                  <a:custGeom>
                    <a:avLst/>
                    <a:gdLst>
                      <a:gd name="T0" fmla="*/ 1 w 1550"/>
                      <a:gd name="T1" fmla="*/ 0 h 1415"/>
                      <a:gd name="T2" fmla="*/ 1 w 1550"/>
                      <a:gd name="T3" fmla="*/ 0 h 1415"/>
                      <a:gd name="T4" fmla="*/ 1 w 1550"/>
                      <a:gd name="T5" fmla="*/ 0 h 1415"/>
                      <a:gd name="T6" fmla="*/ 1 w 1550"/>
                      <a:gd name="T7" fmla="*/ 0 h 1415"/>
                      <a:gd name="T8" fmla="*/ 1 w 1550"/>
                      <a:gd name="T9" fmla="*/ 0 h 1415"/>
                      <a:gd name="T10" fmla="*/ 1 w 1550"/>
                      <a:gd name="T11" fmla="*/ 0 h 1415"/>
                      <a:gd name="T12" fmla="*/ 1 w 1550"/>
                      <a:gd name="T13" fmla="*/ 0 h 1415"/>
                      <a:gd name="T14" fmla="*/ 1 w 1550"/>
                      <a:gd name="T15" fmla="*/ 0 h 1415"/>
                      <a:gd name="T16" fmla="*/ 1 w 1550"/>
                      <a:gd name="T17" fmla="*/ 0 h 1415"/>
                      <a:gd name="T18" fmla="*/ 0 w 1550"/>
                      <a:gd name="T19" fmla="*/ 0 h 1415"/>
                      <a:gd name="T20" fmla="*/ 0 w 1550"/>
                      <a:gd name="T21" fmla="*/ 0 h 1415"/>
                      <a:gd name="T22" fmla="*/ 0 w 1550"/>
                      <a:gd name="T23" fmla="*/ 1 h 1415"/>
                      <a:gd name="T24" fmla="*/ 0 w 1550"/>
                      <a:gd name="T25" fmla="*/ 1 h 1415"/>
                      <a:gd name="T26" fmla="*/ 0 w 1550"/>
                      <a:gd name="T27" fmla="*/ 1 h 1415"/>
                      <a:gd name="T28" fmla="*/ 0 w 1550"/>
                      <a:gd name="T29" fmla="*/ 1 h 1415"/>
                      <a:gd name="T30" fmla="*/ 0 w 1550"/>
                      <a:gd name="T31" fmla="*/ 1 h 1415"/>
                      <a:gd name="T32" fmla="*/ 0 w 1550"/>
                      <a:gd name="T33" fmla="*/ 1 h 1415"/>
                      <a:gd name="T34" fmla="*/ 0 w 1550"/>
                      <a:gd name="T35" fmla="*/ 1 h 1415"/>
                      <a:gd name="T36" fmla="*/ 0 w 1550"/>
                      <a:gd name="T37" fmla="*/ 1 h 1415"/>
                      <a:gd name="T38" fmla="*/ 0 w 1550"/>
                      <a:gd name="T39" fmla="*/ 1 h 1415"/>
                      <a:gd name="T40" fmla="*/ 1 w 1550"/>
                      <a:gd name="T41" fmla="*/ 2 h 1415"/>
                      <a:gd name="T42" fmla="*/ 1 w 1550"/>
                      <a:gd name="T43" fmla="*/ 2 h 1415"/>
                      <a:gd name="T44" fmla="*/ 1 w 1550"/>
                      <a:gd name="T45" fmla="*/ 2 h 1415"/>
                      <a:gd name="T46" fmla="*/ 1 w 1550"/>
                      <a:gd name="T47" fmla="*/ 2 h 1415"/>
                      <a:gd name="T48" fmla="*/ 1 w 1550"/>
                      <a:gd name="T49" fmla="*/ 1 h 1415"/>
                      <a:gd name="T50" fmla="*/ 1 w 1550"/>
                      <a:gd name="T51" fmla="*/ 1 h 1415"/>
                      <a:gd name="T52" fmla="*/ 1 w 1550"/>
                      <a:gd name="T53" fmla="*/ 1 h 1415"/>
                      <a:gd name="T54" fmla="*/ 1 w 1550"/>
                      <a:gd name="T55" fmla="*/ 1 h 1415"/>
                      <a:gd name="T56" fmla="*/ 1 w 1550"/>
                      <a:gd name="T57" fmla="*/ 1 h 1415"/>
                      <a:gd name="T58" fmla="*/ 1 w 1550"/>
                      <a:gd name="T59" fmla="*/ 1 h 1415"/>
                      <a:gd name="T60" fmla="*/ 2 w 1550"/>
                      <a:gd name="T61" fmla="*/ 1 h 1415"/>
                      <a:gd name="T62" fmla="*/ 2 w 1550"/>
                      <a:gd name="T63" fmla="*/ 1 h 1415"/>
                      <a:gd name="T64" fmla="*/ 2 w 1550"/>
                      <a:gd name="T65" fmla="*/ 1 h 1415"/>
                      <a:gd name="T66" fmla="*/ 1 w 1550"/>
                      <a:gd name="T67" fmla="*/ 1 h 1415"/>
                      <a:gd name="T68" fmla="*/ 1 w 1550"/>
                      <a:gd name="T69" fmla="*/ 1 h 1415"/>
                      <a:gd name="T70" fmla="*/ 1 w 1550"/>
                      <a:gd name="T71" fmla="*/ 1 h 1415"/>
                      <a:gd name="T72" fmla="*/ 1 w 1550"/>
                      <a:gd name="T73" fmla="*/ 1 h 1415"/>
                      <a:gd name="T74" fmla="*/ 1 w 1550"/>
                      <a:gd name="T75" fmla="*/ 1 h 1415"/>
                      <a:gd name="T76" fmla="*/ 1 w 1550"/>
                      <a:gd name="T77" fmla="*/ 1 h 1415"/>
                      <a:gd name="T78" fmla="*/ 1 w 1550"/>
                      <a:gd name="T79" fmla="*/ 1 h 1415"/>
                      <a:gd name="T80" fmla="*/ 1 w 1550"/>
                      <a:gd name="T81" fmla="*/ 1 h 1415"/>
                      <a:gd name="T82" fmla="*/ 1 w 1550"/>
                      <a:gd name="T83" fmla="*/ 1 h 1415"/>
                      <a:gd name="T84" fmla="*/ 1 w 1550"/>
                      <a:gd name="T85" fmla="*/ 1 h 1415"/>
                      <a:gd name="T86" fmla="*/ 0 w 1550"/>
                      <a:gd name="T87" fmla="*/ 1 h 1415"/>
                      <a:gd name="T88" fmla="*/ 0 w 1550"/>
                      <a:gd name="T89" fmla="*/ 1 h 1415"/>
                      <a:gd name="T90" fmla="*/ 0 w 1550"/>
                      <a:gd name="T91" fmla="*/ 1 h 1415"/>
                      <a:gd name="T92" fmla="*/ 0 w 1550"/>
                      <a:gd name="T93" fmla="*/ 1 h 1415"/>
                      <a:gd name="T94" fmla="*/ 0 w 1550"/>
                      <a:gd name="T95" fmla="*/ 1 h 1415"/>
                      <a:gd name="T96" fmla="*/ 0 w 1550"/>
                      <a:gd name="T97" fmla="*/ 1 h 1415"/>
                      <a:gd name="T98" fmla="*/ 0 w 1550"/>
                      <a:gd name="T99" fmla="*/ 1 h 1415"/>
                      <a:gd name="T100" fmla="*/ 0 w 1550"/>
                      <a:gd name="T101" fmla="*/ 0 h 1415"/>
                      <a:gd name="T102" fmla="*/ 1 w 1550"/>
                      <a:gd name="T103" fmla="*/ 0 h 1415"/>
                      <a:gd name="T104" fmla="*/ 1 w 1550"/>
                      <a:gd name="T105" fmla="*/ 0 h 1415"/>
                      <a:gd name="T106" fmla="*/ 1 w 1550"/>
                      <a:gd name="T107" fmla="*/ 0 h 1415"/>
                      <a:gd name="T108" fmla="*/ 1 w 1550"/>
                      <a:gd name="T109" fmla="*/ 0 h 1415"/>
                      <a:gd name="T110" fmla="*/ 1 w 1550"/>
                      <a:gd name="T111" fmla="*/ 0 h 1415"/>
                      <a:gd name="T112" fmla="*/ 1 w 1550"/>
                      <a:gd name="T113" fmla="*/ 0 h 1415"/>
                      <a:gd name="T114" fmla="*/ 1 w 1550"/>
                      <a:gd name="T115" fmla="*/ 0 h 1415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1550"/>
                      <a:gd name="T175" fmla="*/ 0 h 1415"/>
                      <a:gd name="T176" fmla="*/ 1550 w 1550"/>
                      <a:gd name="T177" fmla="*/ 1415 h 1415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1550" h="1415">
                        <a:moveTo>
                          <a:pt x="1293" y="76"/>
                        </a:moveTo>
                        <a:lnTo>
                          <a:pt x="1286" y="74"/>
                        </a:lnTo>
                        <a:lnTo>
                          <a:pt x="1279" y="69"/>
                        </a:lnTo>
                        <a:lnTo>
                          <a:pt x="1269" y="63"/>
                        </a:lnTo>
                        <a:lnTo>
                          <a:pt x="1256" y="57"/>
                        </a:lnTo>
                        <a:lnTo>
                          <a:pt x="1241" y="51"/>
                        </a:lnTo>
                        <a:lnTo>
                          <a:pt x="1223" y="43"/>
                        </a:lnTo>
                        <a:lnTo>
                          <a:pt x="1204" y="36"/>
                        </a:lnTo>
                        <a:lnTo>
                          <a:pt x="1182" y="28"/>
                        </a:lnTo>
                        <a:lnTo>
                          <a:pt x="1159" y="20"/>
                        </a:lnTo>
                        <a:lnTo>
                          <a:pt x="1135" y="14"/>
                        </a:lnTo>
                        <a:lnTo>
                          <a:pt x="1109" y="9"/>
                        </a:lnTo>
                        <a:lnTo>
                          <a:pt x="1082" y="4"/>
                        </a:lnTo>
                        <a:lnTo>
                          <a:pt x="1054" y="1"/>
                        </a:lnTo>
                        <a:lnTo>
                          <a:pt x="994" y="0"/>
                        </a:lnTo>
                        <a:lnTo>
                          <a:pt x="923" y="8"/>
                        </a:lnTo>
                        <a:lnTo>
                          <a:pt x="880" y="15"/>
                        </a:lnTo>
                        <a:lnTo>
                          <a:pt x="833" y="24"/>
                        </a:lnTo>
                        <a:lnTo>
                          <a:pt x="808" y="29"/>
                        </a:lnTo>
                        <a:lnTo>
                          <a:pt x="782" y="36"/>
                        </a:lnTo>
                        <a:lnTo>
                          <a:pt x="756" y="42"/>
                        </a:lnTo>
                        <a:lnTo>
                          <a:pt x="729" y="48"/>
                        </a:lnTo>
                        <a:lnTo>
                          <a:pt x="702" y="56"/>
                        </a:lnTo>
                        <a:lnTo>
                          <a:pt x="676" y="63"/>
                        </a:lnTo>
                        <a:lnTo>
                          <a:pt x="648" y="71"/>
                        </a:lnTo>
                        <a:lnTo>
                          <a:pt x="620" y="80"/>
                        </a:lnTo>
                        <a:lnTo>
                          <a:pt x="592" y="89"/>
                        </a:lnTo>
                        <a:lnTo>
                          <a:pt x="578" y="93"/>
                        </a:lnTo>
                        <a:lnTo>
                          <a:pt x="565" y="98"/>
                        </a:lnTo>
                        <a:lnTo>
                          <a:pt x="551" y="103"/>
                        </a:lnTo>
                        <a:lnTo>
                          <a:pt x="537" y="108"/>
                        </a:lnTo>
                        <a:lnTo>
                          <a:pt x="523" y="113"/>
                        </a:lnTo>
                        <a:lnTo>
                          <a:pt x="511" y="118"/>
                        </a:lnTo>
                        <a:lnTo>
                          <a:pt x="497" y="123"/>
                        </a:lnTo>
                        <a:lnTo>
                          <a:pt x="483" y="128"/>
                        </a:lnTo>
                        <a:lnTo>
                          <a:pt x="470" y="133"/>
                        </a:lnTo>
                        <a:lnTo>
                          <a:pt x="457" y="138"/>
                        </a:lnTo>
                        <a:lnTo>
                          <a:pt x="445" y="145"/>
                        </a:lnTo>
                        <a:lnTo>
                          <a:pt x="432" y="150"/>
                        </a:lnTo>
                        <a:lnTo>
                          <a:pt x="419" y="155"/>
                        </a:lnTo>
                        <a:lnTo>
                          <a:pt x="406" y="161"/>
                        </a:lnTo>
                        <a:lnTo>
                          <a:pt x="394" y="166"/>
                        </a:lnTo>
                        <a:lnTo>
                          <a:pt x="382" y="173"/>
                        </a:lnTo>
                        <a:lnTo>
                          <a:pt x="371" y="179"/>
                        </a:lnTo>
                        <a:lnTo>
                          <a:pt x="358" y="184"/>
                        </a:lnTo>
                        <a:lnTo>
                          <a:pt x="348" y="190"/>
                        </a:lnTo>
                        <a:lnTo>
                          <a:pt x="337" y="197"/>
                        </a:lnTo>
                        <a:lnTo>
                          <a:pt x="326" y="202"/>
                        </a:lnTo>
                        <a:lnTo>
                          <a:pt x="315" y="208"/>
                        </a:lnTo>
                        <a:lnTo>
                          <a:pt x="305" y="215"/>
                        </a:lnTo>
                        <a:lnTo>
                          <a:pt x="295" y="221"/>
                        </a:lnTo>
                        <a:lnTo>
                          <a:pt x="286" y="227"/>
                        </a:lnTo>
                        <a:lnTo>
                          <a:pt x="277" y="235"/>
                        </a:lnTo>
                        <a:lnTo>
                          <a:pt x="243" y="260"/>
                        </a:lnTo>
                        <a:lnTo>
                          <a:pt x="213" y="288"/>
                        </a:lnTo>
                        <a:lnTo>
                          <a:pt x="184" y="315"/>
                        </a:lnTo>
                        <a:lnTo>
                          <a:pt x="158" y="343"/>
                        </a:lnTo>
                        <a:lnTo>
                          <a:pt x="144" y="357"/>
                        </a:lnTo>
                        <a:lnTo>
                          <a:pt x="131" y="371"/>
                        </a:lnTo>
                        <a:lnTo>
                          <a:pt x="119" y="386"/>
                        </a:lnTo>
                        <a:lnTo>
                          <a:pt x="108" y="400"/>
                        </a:lnTo>
                        <a:lnTo>
                          <a:pt x="97" y="415"/>
                        </a:lnTo>
                        <a:lnTo>
                          <a:pt x="85" y="429"/>
                        </a:lnTo>
                        <a:lnTo>
                          <a:pt x="75" y="444"/>
                        </a:lnTo>
                        <a:lnTo>
                          <a:pt x="65" y="461"/>
                        </a:lnTo>
                        <a:lnTo>
                          <a:pt x="56" y="476"/>
                        </a:lnTo>
                        <a:lnTo>
                          <a:pt x="48" y="491"/>
                        </a:lnTo>
                        <a:lnTo>
                          <a:pt x="39" y="508"/>
                        </a:lnTo>
                        <a:lnTo>
                          <a:pt x="33" y="523"/>
                        </a:lnTo>
                        <a:lnTo>
                          <a:pt x="20" y="557"/>
                        </a:lnTo>
                        <a:lnTo>
                          <a:pt x="4" y="627"/>
                        </a:lnTo>
                        <a:lnTo>
                          <a:pt x="0" y="702"/>
                        </a:lnTo>
                        <a:lnTo>
                          <a:pt x="5" y="742"/>
                        </a:lnTo>
                        <a:lnTo>
                          <a:pt x="13" y="782"/>
                        </a:lnTo>
                        <a:lnTo>
                          <a:pt x="22" y="825"/>
                        </a:lnTo>
                        <a:lnTo>
                          <a:pt x="33" y="869"/>
                        </a:lnTo>
                        <a:lnTo>
                          <a:pt x="45" y="913"/>
                        </a:lnTo>
                        <a:lnTo>
                          <a:pt x="56" y="957"/>
                        </a:lnTo>
                        <a:lnTo>
                          <a:pt x="62" y="980"/>
                        </a:lnTo>
                        <a:lnTo>
                          <a:pt x="69" y="1002"/>
                        </a:lnTo>
                        <a:lnTo>
                          <a:pt x="76" y="1025"/>
                        </a:lnTo>
                        <a:lnTo>
                          <a:pt x="84" y="1046"/>
                        </a:lnTo>
                        <a:lnTo>
                          <a:pt x="92" y="1068"/>
                        </a:lnTo>
                        <a:lnTo>
                          <a:pt x="99" y="1090"/>
                        </a:lnTo>
                        <a:lnTo>
                          <a:pt x="116" y="1131"/>
                        </a:lnTo>
                        <a:lnTo>
                          <a:pt x="126" y="1150"/>
                        </a:lnTo>
                        <a:lnTo>
                          <a:pt x="135" y="1171"/>
                        </a:lnTo>
                        <a:lnTo>
                          <a:pt x="145" y="1190"/>
                        </a:lnTo>
                        <a:lnTo>
                          <a:pt x="155" y="1208"/>
                        </a:lnTo>
                        <a:lnTo>
                          <a:pt x="166" y="1225"/>
                        </a:lnTo>
                        <a:lnTo>
                          <a:pt x="177" y="1243"/>
                        </a:lnTo>
                        <a:lnTo>
                          <a:pt x="189" y="1258"/>
                        </a:lnTo>
                        <a:lnTo>
                          <a:pt x="201" y="1275"/>
                        </a:lnTo>
                        <a:lnTo>
                          <a:pt x="215" y="1289"/>
                        </a:lnTo>
                        <a:lnTo>
                          <a:pt x="227" y="1302"/>
                        </a:lnTo>
                        <a:lnTo>
                          <a:pt x="255" y="1326"/>
                        </a:lnTo>
                        <a:lnTo>
                          <a:pt x="263" y="1331"/>
                        </a:lnTo>
                        <a:lnTo>
                          <a:pt x="271" y="1336"/>
                        </a:lnTo>
                        <a:lnTo>
                          <a:pt x="278" y="1341"/>
                        </a:lnTo>
                        <a:lnTo>
                          <a:pt x="287" y="1345"/>
                        </a:lnTo>
                        <a:lnTo>
                          <a:pt x="304" y="1354"/>
                        </a:lnTo>
                        <a:lnTo>
                          <a:pt x="320" y="1360"/>
                        </a:lnTo>
                        <a:lnTo>
                          <a:pt x="338" y="1365"/>
                        </a:lnTo>
                        <a:lnTo>
                          <a:pt x="356" y="1371"/>
                        </a:lnTo>
                        <a:lnTo>
                          <a:pt x="373" y="1377"/>
                        </a:lnTo>
                        <a:lnTo>
                          <a:pt x="391" y="1382"/>
                        </a:lnTo>
                        <a:lnTo>
                          <a:pt x="409" y="1387"/>
                        </a:lnTo>
                        <a:lnTo>
                          <a:pt x="428" y="1392"/>
                        </a:lnTo>
                        <a:lnTo>
                          <a:pt x="465" y="1399"/>
                        </a:lnTo>
                        <a:lnTo>
                          <a:pt x="503" y="1407"/>
                        </a:lnTo>
                        <a:lnTo>
                          <a:pt x="541" y="1412"/>
                        </a:lnTo>
                        <a:lnTo>
                          <a:pt x="580" y="1415"/>
                        </a:lnTo>
                        <a:lnTo>
                          <a:pt x="618" y="1415"/>
                        </a:lnTo>
                        <a:lnTo>
                          <a:pt x="696" y="1415"/>
                        </a:lnTo>
                        <a:lnTo>
                          <a:pt x="772" y="1415"/>
                        </a:lnTo>
                        <a:lnTo>
                          <a:pt x="847" y="1404"/>
                        </a:lnTo>
                        <a:lnTo>
                          <a:pt x="884" y="1394"/>
                        </a:lnTo>
                        <a:lnTo>
                          <a:pt x="902" y="1389"/>
                        </a:lnTo>
                        <a:lnTo>
                          <a:pt x="919" y="1383"/>
                        </a:lnTo>
                        <a:lnTo>
                          <a:pt x="937" y="1377"/>
                        </a:lnTo>
                        <a:lnTo>
                          <a:pt x="955" y="1370"/>
                        </a:lnTo>
                        <a:lnTo>
                          <a:pt x="973" y="1364"/>
                        </a:lnTo>
                        <a:lnTo>
                          <a:pt x="991" y="1357"/>
                        </a:lnTo>
                        <a:lnTo>
                          <a:pt x="1007" y="1350"/>
                        </a:lnTo>
                        <a:lnTo>
                          <a:pt x="1025" y="1343"/>
                        </a:lnTo>
                        <a:lnTo>
                          <a:pt x="1043" y="1336"/>
                        </a:lnTo>
                        <a:lnTo>
                          <a:pt x="1059" y="1328"/>
                        </a:lnTo>
                        <a:lnTo>
                          <a:pt x="1076" y="1321"/>
                        </a:lnTo>
                        <a:lnTo>
                          <a:pt x="1093" y="1313"/>
                        </a:lnTo>
                        <a:lnTo>
                          <a:pt x="1110" y="1305"/>
                        </a:lnTo>
                        <a:lnTo>
                          <a:pt x="1126" y="1298"/>
                        </a:lnTo>
                        <a:lnTo>
                          <a:pt x="1143" y="1290"/>
                        </a:lnTo>
                        <a:lnTo>
                          <a:pt x="1159" y="1281"/>
                        </a:lnTo>
                        <a:lnTo>
                          <a:pt x="1175" y="1274"/>
                        </a:lnTo>
                        <a:lnTo>
                          <a:pt x="1191" y="1265"/>
                        </a:lnTo>
                        <a:lnTo>
                          <a:pt x="1206" y="1256"/>
                        </a:lnTo>
                        <a:lnTo>
                          <a:pt x="1222" y="1247"/>
                        </a:lnTo>
                        <a:lnTo>
                          <a:pt x="1237" y="1238"/>
                        </a:lnTo>
                        <a:lnTo>
                          <a:pt x="1252" y="1229"/>
                        </a:lnTo>
                        <a:lnTo>
                          <a:pt x="1258" y="1224"/>
                        </a:lnTo>
                        <a:lnTo>
                          <a:pt x="1266" y="1220"/>
                        </a:lnTo>
                        <a:lnTo>
                          <a:pt x="1274" y="1215"/>
                        </a:lnTo>
                        <a:lnTo>
                          <a:pt x="1280" y="1210"/>
                        </a:lnTo>
                        <a:lnTo>
                          <a:pt x="1288" y="1206"/>
                        </a:lnTo>
                        <a:lnTo>
                          <a:pt x="1294" y="1201"/>
                        </a:lnTo>
                        <a:lnTo>
                          <a:pt x="1302" y="1196"/>
                        </a:lnTo>
                        <a:lnTo>
                          <a:pt x="1308" y="1191"/>
                        </a:lnTo>
                        <a:lnTo>
                          <a:pt x="1314" y="1186"/>
                        </a:lnTo>
                        <a:lnTo>
                          <a:pt x="1322" y="1182"/>
                        </a:lnTo>
                        <a:lnTo>
                          <a:pt x="1335" y="1172"/>
                        </a:lnTo>
                        <a:lnTo>
                          <a:pt x="1360" y="1152"/>
                        </a:lnTo>
                        <a:lnTo>
                          <a:pt x="1383" y="1130"/>
                        </a:lnTo>
                        <a:lnTo>
                          <a:pt x="1404" y="1110"/>
                        </a:lnTo>
                        <a:lnTo>
                          <a:pt x="1425" y="1088"/>
                        </a:lnTo>
                        <a:lnTo>
                          <a:pt x="1444" y="1067"/>
                        </a:lnTo>
                        <a:lnTo>
                          <a:pt x="1460" y="1046"/>
                        </a:lnTo>
                        <a:lnTo>
                          <a:pt x="1476" y="1026"/>
                        </a:lnTo>
                        <a:lnTo>
                          <a:pt x="1488" y="1006"/>
                        </a:lnTo>
                        <a:lnTo>
                          <a:pt x="1501" y="987"/>
                        </a:lnTo>
                        <a:lnTo>
                          <a:pt x="1511" y="969"/>
                        </a:lnTo>
                        <a:lnTo>
                          <a:pt x="1520" y="952"/>
                        </a:lnTo>
                        <a:lnTo>
                          <a:pt x="1534" y="923"/>
                        </a:lnTo>
                        <a:lnTo>
                          <a:pt x="1543" y="900"/>
                        </a:lnTo>
                        <a:lnTo>
                          <a:pt x="1550" y="881"/>
                        </a:lnTo>
                        <a:lnTo>
                          <a:pt x="1384" y="935"/>
                        </a:lnTo>
                        <a:lnTo>
                          <a:pt x="1368" y="949"/>
                        </a:lnTo>
                        <a:lnTo>
                          <a:pt x="1349" y="965"/>
                        </a:lnTo>
                        <a:lnTo>
                          <a:pt x="1323" y="987"/>
                        </a:lnTo>
                        <a:lnTo>
                          <a:pt x="1291" y="1012"/>
                        </a:lnTo>
                        <a:lnTo>
                          <a:pt x="1274" y="1025"/>
                        </a:lnTo>
                        <a:lnTo>
                          <a:pt x="1264" y="1032"/>
                        </a:lnTo>
                        <a:lnTo>
                          <a:pt x="1253" y="1040"/>
                        </a:lnTo>
                        <a:lnTo>
                          <a:pt x="1243" y="1046"/>
                        </a:lnTo>
                        <a:lnTo>
                          <a:pt x="1233" y="1054"/>
                        </a:lnTo>
                        <a:lnTo>
                          <a:pt x="1223" y="1062"/>
                        </a:lnTo>
                        <a:lnTo>
                          <a:pt x="1211" y="1069"/>
                        </a:lnTo>
                        <a:lnTo>
                          <a:pt x="1200" y="1077"/>
                        </a:lnTo>
                        <a:lnTo>
                          <a:pt x="1189" y="1084"/>
                        </a:lnTo>
                        <a:lnTo>
                          <a:pt x="1177" y="1092"/>
                        </a:lnTo>
                        <a:lnTo>
                          <a:pt x="1164" y="1100"/>
                        </a:lnTo>
                        <a:lnTo>
                          <a:pt x="1153" y="1107"/>
                        </a:lnTo>
                        <a:lnTo>
                          <a:pt x="1140" y="1116"/>
                        </a:lnTo>
                        <a:lnTo>
                          <a:pt x="1128" y="1124"/>
                        </a:lnTo>
                        <a:lnTo>
                          <a:pt x="1115" y="1131"/>
                        </a:lnTo>
                        <a:lnTo>
                          <a:pt x="1101" y="1139"/>
                        </a:lnTo>
                        <a:lnTo>
                          <a:pt x="1088" y="1147"/>
                        </a:lnTo>
                        <a:lnTo>
                          <a:pt x="1074" y="1153"/>
                        </a:lnTo>
                        <a:lnTo>
                          <a:pt x="1060" y="1161"/>
                        </a:lnTo>
                        <a:lnTo>
                          <a:pt x="1046" y="1168"/>
                        </a:lnTo>
                        <a:lnTo>
                          <a:pt x="1032" y="1176"/>
                        </a:lnTo>
                        <a:lnTo>
                          <a:pt x="1018" y="1182"/>
                        </a:lnTo>
                        <a:lnTo>
                          <a:pt x="1004" y="1189"/>
                        </a:lnTo>
                        <a:lnTo>
                          <a:pt x="989" y="1196"/>
                        </a:lnTo>
                        <a:lnTo>
                          <a:pt x="975" y="1203"/>
                        </a:lnTo>
                        <a:lnTo>
                          <a:pt x="960" y="1209"/>
                        </a:lnTo>
                        <a:lnTo>
                          <a:pt x="946" y="1214"/>
                        </a:lnTo>
                        <a:lnTo>
                          <a:pt x="931" y="1220"/>
                        </a:lnTo>
                        <a:lnTo>
                          <a:pt x="916" y="1225"/>
                        </a:lnTo>
                        <a:lnTo>
                          <a:pt x="900" y="1230"/>
                        </a:lnTo>
                        <a:lnTo>
                          <a:pt x="886" y="1236"/>
                        </a:lnTo>
                        <a:lnTo>
                          <a:pt x="871" y="1241"/>
                        </a:lnTo>
                        <a:lnTo>
                          <a:pt x="856" y="1244"/>
                        </a:lnTo>
                        <a:lnTo>
                          <a:pt x="825" y="1252"/>
                        </a:lnTo>
                        <a:lnTo>
                          <a:pt x="794" y="1258"/>
                        </a:lnTo>
                        <a:lnTo>
                          <a:pt x="763" y="1263"/>
                        </a:lnTo>
                        <a:lnTo>
                          <a:pt x="702" y="1267"/>
                        </a:lnTo>
                        <a:lnTo>
                          <a:pt x="592" y="1263"/>
                        </a:lnTo>
                        <a:lnTo>
                          <a:pt x="502" y="1251"/>
                        </a:lnTo>
                        <a:lnTo>
                          <a:pt x="462" y="1242"/>
                        </a:lnTo>
                        <a:lnTo>
                          <a:pt x="446" y="1237"/>
                        </a:lnTo>
                        <a:lnTo>
                          <a:pt x="429" y="1232"/>
                        </a:lnTo>
                        <a:lnTo>
                          <a:pt x="413" y="1225"/>
                        </a:lnTo>
                        <a:lnTo>
                          <a:pt x="399" y="1219"/>
                        </a:lnTo>
                        <a:lnTo>
                          <a:pt x="385" y="1213"/>
                        </a:lnTo>
                        <a:lnTo>
                          <a:pt x="371" y="1205"/>
                        </a:lnTo>
                        <a:lnTo>
                          <a:pt x="359" y="1197"/>
                        </a:lnTo>
                        <a:lnTo>
                          <a:pt x="348" y="1190"/>
                        </a:lnTo>
                        <a:lnTo>
                          <a:pt x="328" y="1173"/>
                        </a:lnTo>
                        <a:lnTo>
                          <a:pt x="310" y="1156"/>
                        </a:lnTo>
                        <a:lnTo>
                          <a:pt x="295" y="1138"/>
                        </a:lnTo>
                        <a:lnTo>
                          <a:pt x="282" y="1119"/>
                        </a:lnTo>
                        <a:lnTo>
                          <a:pt x="271" y="1098"/>
                        </a:lnTo>
                        <a:lnTo>
                          <a:pt x="253" y="1056"/>
                        </a:lnTo>
                        <a:lnTo>
                          <a:pt x="245" y="1034"/>
                        </a:lnTo>
                        <a:lnTo>
                          <a:pt x="236" y="1011"/>
                        </a:lnTo>
                        <a:lnTo>
                          <a:pt x="226" y="987"/>
                        </a:lnTo>
                        <a:lnTo>
                          <a:pt x="216" y="961"/>
                        </a:lnTo>
                        <a:lnTo>
                          <a:pt x="206" y="936"/>
                        </a:lnTo>
                        <a:lnTo>
                          <a:pt x="194" y="910"/>
                        </a:lnTo>
                        <a:lnTo>
                          <a:pt x="184" y="885"/>
                        </a:lnTo>
                        <a:lnTo>
                          <a:pt x="174" y="860"/>
                        </a:lnTo>
                        <a:lnTo>
                          <a:pt x="164" y="834"/>
                        </a:lnTo>
                        <a:lnTo>
                          <a:pt x="155" y="809"/>
                        </a:lnTo>
                        <a:lnTo>
                          <a:pt x="140" y="762"/>
                        </a:lnTo>
                        <a:lnTo>
                          <a:pt x="126" y="683"/>
                        </a:lnTo>
                        <a:lnTo>
                          <a:pt x="130" y="608"/>
                        </a:lnTo>
                        <a:lnTo>
                          <a:pt x="136" y="565"/>
                        </a:lnTo>
                        <a:lnTo>
                          <a:pt x="149" y="518"/>
                        </a:lnTo>
                        <a:lnTo>
                          <a:pt x="158" y="494"/>
                        </a:lnTo>
                        <a:lnTo>
                          <a:pt x="169" y="470"/>
                        </a:lnTo>
                        <a:lnTo>
                          <a:pt x="175" y="457"/>
                        </a:lnTo>
                        <a:lnTo>
                          <a:pt x="182" y="444"/>
                        </a:lnTo>
                        <a:lnTo>
                          <a:pt x="191" y="432"/>
                        </a:lnTo>
                        <a:lnTo>
                          <a:pt x="199" y="419"/>
                        </a:lnTo>
                        <a:lnTo>
                          <a:pt x="208" y="406"/>
                        </a:lnTo>
                        <a:lnTo>
                          <a:pt x="219" y="394"/>
                        </a:lnTo>
                        <a:lnTo>
                          <a:pt x="230" y="381"/>
                        </a:lnTo>
                        <a:lnTo>
                          <a:pt x="241" y="367"/>
                        </a:lnTo>
                        <a:lnTo>
                          <a:pt x="254" y="354"/>
                        </a:lnTo>
                        <a:lnTo>
                          <a:pt x="268" y="342"/>
                        </a:lnTo>
                        <a:lnTo>
                          <a:pt x="283" y="329"/>
                        </a:lnTo>
                        <a:lnTo>
                          <a:pt x="299" y="316"/>
                        </a:lnTo>
                        <a:lnTo>
                          <a:pt x="315" y="303"/>
                        </a:lnTo>
                        <a:lnTo>
                          <a:pt x="324" y="297"/>
                        </a:lnTo>
                        <a:lnTo>
                          <a:pt x="333" y="291"/>
                        </a:lnTo>
                        <a:lnTo>
                          <a:pt x="343" y="284"/>
                        </a:lnTo>
                        <a:lnTo>
                          <a:pt x="352" y="279"/>
                        </a:lnTo>
                        <a:lnTo>
                          <a:pt x="362" y="273"/>
                        </a:lnTo>
                        <a:lnTo>
                          <a:pt x="371" y="267"/>
                        </a:lnTo>
                        <a:lnTo>
                          <a:pt x="381" y="262"/>
                        </a:lnTo>
                        <a:lnTo>
                          <a:pt x="391" y="255"/>
                        </a:lnTo>
                        <a:lnTo>
                          <a:pt x="403" y="250"/>
                        </a:lnTo>
                        <a:lnTo>
                          <a:pt x="413" y="244"/>
                        </a:lnTo>
                        <a:lnTo>
                          <a:pt x="423" y="239"/>
                        </a:lnTo>
                        <a:lnTo>
                          <a:pt x="434" y="234"/>
                        </a:lnTo>
                        <a:lnTo>
                          <a:pt x="445" y="227"/>
                        </a:lnTo>
                        <a:lnTo>
                          <a:pt x="456" y="222"/>
                        </a:lnTo>
                        <a:lnTo>
                          <a:pt x="467" y="217"/>
                        </a:lnTo>
                        <a:lnTo>
                          <a:pt x="479" y="212"/>
                        </a:lnTo>
                        <a:lnTo>
                          <a:pt x="490" y="207"/>
                        </a:lnTo>
                        <a:lnTo>
                          <a:pt x="502" y="202"/>
                        </a:lnTo>
                        <a:lnTo>
                          <a:pt x="513" y="197"/>
                        </a:lnTo>
                        <a:lnTo>
                          <a:pt x="525" y="193"/>
                        </a:lnTo>
                        <a:lnTo>
                          <a:pt x="536" y="188"/>
                        </a:lnTo>
                        <a:lnTo>
                          <a:pt x="549" y="183"/>
                        </a:lnTo>
                        <a:lnTo>
                          <a:pt x="560" y="179"/>
                        </a:lnTo>
                        <a:lnTo>
                          <a:pt x="571" y="174"/>
                        </a:lnTo>
                        <a:lnTo>
                          <a:pt x="596" y="165"/>
                        </a:lnTo>
                        <a:lnTo>
                          <a:pt x="620" y="157"/>
                        </a:lnTo>
                        <a:lnTo>
                          <a:pt x="643" y="150"/>
                        </a:lnTo>
                        <a:lnTo>
                          <a:pt x="665" y="142"/>
                        </a:lnTo>
                        <a:lnTo>
                          <a:pt x="690" y="135"/>
                        </a:lnTo>
                        <a:lnTo>
                          <a:pt x="712" y="128"/>
                        </a:lnTo>
                        <a:lnTo>
                          <a:pt x="735" y="122"/>
                        </a:lnTo>
                        <a:lnTo>
                          <a:pt x="757" y="116"/>
                        </a:lnTo>
                        <a:lnTo>
                          <a:pt x="778" y="110"/>
                        </a:lnTo>
                        <a:lnTo>
                          <a:pt x="799" y="105"/>
                        </a:lnTo>
                        <a:lnTo>
                          <a:pt x="819" y="100"/>
                        </a:lnTo>
                        <a:lnTo>
                          <a:pt x="857" y="93"/>
                        </a:lnTo>
                        <a:lnTo>
                          <a:pt x="891" y="88"/>
                        </a:lnTo>
                        <a:lnTo>
                          <a:pt x="947" y="81"/>
                        </a:lnTo>
                        <a:lnTo>
                          <a:pt x="1164" y="77"/>
                        </a:lnTo>
                        <a:lnTo>
                          <a:pt x="1293" y="7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85" name="Freeform 258"/>
                  <p:cNvSpPr>
                    <a:spLocks/>
                  </p:cNvSpPr>
                  <p:nvPr/>
                </p:nvSpPr>
                <p:spPr bwMode="auto">
                  <a:xfrm>
                    <a:off x="960" y="1699"/>
                    <a:ext cx="212" cy="134"/>
                  </a:xfrm>
                  <a:custGeom>
                    <a:avLst/>
                    <a:gdLst>
                      <a:gd name="T0" fmla="*/ 0 w 849"/>
                      <a:gd name="T1" fmla="*/ 0 h 537"/>
                      <a:gd name="T2" fmla="*/ 0 w 849"/>
                      <a:gd name="T3" fmla="*/ 0 h 537"/>
                      <a:gd name="T4" fmla="*/ 0 w 849"/>
                      <a:gd name="T5" fmla="*/ 0 h 537"/>
                      <a:gd name="T6" fmla="*/ 0 w 849"/>
                      <a:gd name="T7" fmla="*/ 0 h 537"/>
                      <a:gd name="T8" fmla="*/ 0 w 849"/>
                      <a:gd name="T9" fmla="*/ 0 h 537"/>
                      <a:gd name="T10" fmla="*/ 0 w 849"/>
                      <a:gd name="T11" fmla="*/ 0 h 537"/>
                      <a:gd name="T12" fmla="*/ 0 w 849"/>
                      <a:gd name="T13" fmla="*/ 0 h 537"/>
                      <a:gd name="T14" fmla="*/ 0 w 849"/>
                      <a:gd name="T15" fmla="*/ 0 h 537"/>
                      <a:gd name="T16" fmla="*/ 0 w 849"/>
                      <a:gd name="T17" fmla="*/ 0 h 537"/>
                      <a:gd name="T18" fmla="*/ 0 w 849"/>
                      <a:gd name="T19" fmla="*/ 0 h 537"/>
                      <a:gd name="T20" fmla="*/ 0 w 849"/>
                      <a:gd name="T21" fmla="*/ 0 h 537"/>
                      <a:gd name="T22" fmla="*/ 0 w 849"/>
                      <a:gd name="T23" fmla="*/ 0 h 537"/>
                      <a:gd name="T24" fmla="*/ 0 w 849"/>
                      <a:gd name="T25" fmla="*/ 0 h 537"/>
                      <a:gd name="T26" fmla="*/ 0 w 849"/>
                      <a:gd name="T27" fmla="*/ 0 h 537"/>
                      <a:gd name="T28" fmla="*/ 0 w 849"/>
                      <a:gd name="T29" fmla="*/ 0 h 537"/>
                      <a:gd name="T30" fmla="*/ 0 w 849"/>
                      <a:gd name="T31" fmla="*/ 0 h 537"/>
                      <a:gd name="T32" fmla="*/ 0 w 849"/>
                      <a:gd name="T33" fmla="*/ 0 h 537"/>
                      <a:gd name="T34" fmla="*/ 0 w 849"/>
                      <a:gd name="T35" fmla="*/ 0 h 537"/>
                      <a:gd name="T36" fmla="*/ 0 w 849"/>
                      <a:gd name="T37" fmla="*/ 0 h 537"/>
                      <a:gd name="T38" fmla="*/ 0 w 849"/>
                      <a:gd name="T39" fmla="*/ 0 h 537"/>
                      <a:gd name="T40" fmla="*/ 0 w 849"/>
                      <a:gd name="T41" fmla="*/ 0 h 537"/>
                      <a:gd name="T42" fmla="*/ 0 w 849"/>
                      <a:gd name="T43" fmla="*/ 0 h 537"/>
                      <a:gd name="T44" fmla="*/ 0 w 849"/>
                      <a:gd name="T45" fmla="*/ 0 h 537"/>
                      <a:gd name="T46" fmla="*/ 0 w 849"/>
                      <a:gd name="T47" fmla="*/ 0 h 537"/>
                      <a:gd name="T48" fmla="*/ 1 w 849"/>
                      <a:gd name="T49" fmla="*/ 0 h 537"/>
                      <a:gd name="T50" fmla="*/ 1 w 849"/>
                      <a:gd name="T51" fmla="*/ 0 h 537"/>
                      <a:gd name="T52" fmla="*/ 1 w 849"/>
                      <a:gd name="T53" fmla="*/ 0 h 537"/>
                      <a:gd name="T54" fmla="*/ 1 w 849"/>
                      <a:gd name="T55" fmla="*/ 0 h 537"/>
                      <a:gd name="T56" fmla="*/ 0 w 849"/>
                      <a:gd name="T57" fmla="*/ 0 h 537"/>
                      <a:gd name="T58" fmla="*/ 0 w 849"/>
                      <a:gd name="T59" fmla="*/ 0 h 537"/>
                      <a:gd name="T60" fmla="*/ 0 w 849"/>
                      <a:gd name="T61" fmla="*/ 0 h 537"/>
                      <a:gd name="T62" fmla="*/ 0 w 849"/>
                      <a:gd name="T63" fmla="*/ 0 h 537"/>
                      <a:gd name="T64" fmla="*/ 0 w 849"/>
                      <a:gd name="T65" fmla="*/ 0 h 537"/>
                      <a:gd name="T66" fmla="*/ 0 w 849"/>
                      <a:gd name="T67" fmla="*/ 0 h 537"/>
                      <a:gd name="T68" fmla="*/ 0 w 849"/>
                      <a:gd name="T69" fmla="*/ 0 h 537"/>
                      <a:gd name="T70" fmla="*/ 0 w 849"/>
                      <a:gd name="T71" fmla="*/ 0 h 537"/>
                      <a:gd name="T72" fmla="*/ 0 w 849"/>
                      <a:gd name="T73" fmla="*/ 0 h 537"/>
                      <a:gd name="T74" fmla="*/ 0 w 849"/>
                      <a:gd name="T75" fmla="*/ 0 h 537"/>
                      <a:gd name="T76" fmla="*/ 0 w 849"/>
                      <a:gd name="T77" fmla="*/ 0 h 537"/>
                      <a:gd name="T78" fmla="*/ 0 w 849"/>
                      <a:gd name="T79" fmla="*/ 0 h 537"/>
                      <a:gd name="T80" fmla="*/ 0 w 849"/>
                      <a:gd name="T81" fmla="*/ 0 h 537"/>
                      <a:gd name="T82" fmla="*/ 0 w 849"/>
                      <a:gd name="T83" fmla="*/ 0 h 537"/>
                      <a:gd name="T84" fmla="*/ 0 w 849"/>
                      <a:gd name="T85" fmla="*/ 0 h 537"/>
                      <a:gd name="T86" fmla="*/ 0 w 849"/>
                      <a:gd name="T87" fmla="*/ 0 h 537"/>
                      <a:gd name="T88" fmla="*/ 0 w 849"/>
                      <a:gd name="T89" fmla="*/ 0 h 53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849"/>
                      <a:gd name="T136" fmla="*/ 0 h 537"/>
                      <a:gd name="T137" fmla="*/ 849 w 849"/>
                      <a:gd name="T138" fmla="*/ 537 h 53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849" h="537">
                        <a:moveTo>
                          <a:pt x="19" y="537"/>
                        </a:moveTo>
                        <a:lnTo>
                          <a:pt x="23" y="499"/>
                        </a:lnTo>
                        <a:lnTo>
                          <a:pt x="32" y="457"/>
                        </a:lnTo>
                        <a:lnTo>
                          <a:pt x="39" y="432"/>
                        </a:lnTo>
                        <a:lnTo>
                          <a:pt x="50" y="407"/>
                        </a:lnTo>
                        <a:lnTo>
                          <a:pt x="56" y="393"/>
                        </a:lnTo>
                        <a:lnTo>
                          <a:pt x="62" y="379"/>
                        </a:lnTo>
                        <a:lnTo>
                          <a:pt x="70" y="363"/>
                        </a:lnTo>
                        <a:lnTo>
                          <a:pt x="79" y="349"/>
                        </a:lnTo>
                        <a:lnTo>
                          <a:pt x="88" y="334"/>
                        </a:lnTo>
                        <a:lnTo>
                          <a:pt x="98" y="320"/>
                        </a:lnTo>
                        <a:lnTo>
                          <a:pt x="109" y="305"/>
                        </a:lnTo>
                        <a:lnTo>
                          <a:pt x="121" y="290"/>
                        </a:lnTo>
                        <a:lnTo>
                          <a:pt x="135" y="276"/>
                        </a:lnTo>
                        <a:lnTo>
                          <a:pt x="149" y="262"/>
                        </a:lnTo>
                        <a:lnTo>
                          <a:pt x="165" y="248"/>
                        </a:lnTo>
                        <a:lnTo>
                          <a:pt x="182" y="234"/>
                        </a:lnTo>
                        <a:lnTo>
                          <a:pt x="190" y="228"/>
                        </a:lnTo>
                        <a:lnTo>
                          <a:pt x="199" y="221"/>
                        </a:lnTo>
                        <a:lnTo>
                          <a:pt x="208" y="215"/>
                        </a:lnTo>
                        <a:lnTo>
                          <a:pt x="218" y="208"/>
                        </a:lnTo>
                        <a:lnTo>
                          <a:pt x="229" y="202"/>
                        </a:lnTo>
                        <a:lnTo>
                          <a:pt x="239" y="196"/>
                        </a:lnTo>
                        <a:lnTo>
                          <a:pt x="250" y="189"/>
                        </a:lnTo>
                        <a:lnTo>
                          <a:pt x="260" y="184"/>
                        </a:lnTo>
                        <a:lnTo>
                          <a:pt x="272" y="178"/>
                        </a:lnTo>
                        <a:lnTo>
                          <a:pt x="283" y="173"/>
                        </a:lnTo>
                        <a:lnTo>
                          <a:pt x="296" y="168"/>
                        </a:lnTo>
                        <a:lnTo>
                          <a:pt x="307" y="163"/>
                        </a:lnTo>
                        <a:lnTo>
                          <a:pt x="319" y="156"/>
                        </a:lnTo>
                        <a:lnTo>
                          <a:pt x="331" y="151"/>
                        </a:lnTo>
                        <a:lnTo>
                          <a:pt x="343" y="146"/>
                        </a:lnTo>
                        <a:lnTo>
                          <a:pt x="356" y="141"/>
                        </a:lnTo>
                        <a:lnTo>
                          <a:pt x="368" y="136"/>
                        </a:lnTo>
                        <a:lnTo>
                          <a:pt x="380" y="132"/>
                        </a:lnTo>
                        <a:lnTo>
                          <a:pt x="392" y="127"/>
                        </a:lnTo>
                        <a:lnTo>
                          <a:pt x="405" y="122"/>
                        </a:lnTo>
                        <a:lnTo>
                          <a:pt x="418" y="118"/>
                        </a:lnTo>
                        <a:lnTo>
                          <a:pt x="430" y="113"/>
                        </a:lnTo>
                        <a:lnTo>
                          <a:pt x="455" y="104"/>
                        </a:lnTo>
                        <a:lnTo>
                          <a:pt x="480" y="95"/>
                        </a:lnTo>
                        <a:lnTo>
                          <a:pt x="504" y="88"/>
                        </a:lnTo>
                        <a:lnTo>
                          <a:pt x="529" y="80"/>
                        </a:lnTo>
                        <a:lnTo>
                          <a:pt x="554" y="73"/>
                        </a:lnTo>
                        <a:lnTo>
                          <a:pt x="578" y="66"/>
                        </a:lnTo>
                        <a:lnTo>
                          <a:pt x="601" y="60"/>
                        </a:lnTo>
                        <a:lnTo>
                          <a:pt x="623" y="52"/>
                        </a:lnTo>
                        <a:lnTo>
                          <a:pt x="646" y="47"/>
                        </a:lnTo>
                        <a:lnTo>
                          <a:pt x="668" y="42"/>
                        </a:lnTo>
                        <a:lnTo>
                          <a:pt x="688" y="36"/>
                        </a:lnTo>
                        <a:lnTo>
                          <a:pt x="709" y="32"/>
                        </a:lnTo>
                        <a:lnTo>
                          <a:pt x="728" y="27"/>
                        </a:lnTo>
                        <a:lnTo>
                          <a:pt x="762" y="19"/>
                        </a:lnTo>
                        <a:lnTo>
                          <a:pt x="792" y="12"/>
                        </a:lnTo>
                        <a:lnTo>
                          <a:pt x="816" y="7"/>
                        </a:lnTo>
                        <a:lnTo>
                          <a:pt x="834" y="4"/>
                        </a:lnTo>
                        <a:lnTo>
                          <a:pt x="849" y="0"/>
                        </a:lnTo>
                        <a:lnTo>
                          <a:pt x="625" y="9"/>
                        </a:lnTo>
                        <a:lnTo>
                          <a:pt x="529" y="18"/>
                        </a:lnTo>
                        <a:lnTo>
                          <a:pt x="480" y="26"/>
                        </a:lnTo>
                        <a:lnTo>
                          <a:pt x="433" y="33"/>
                        </a:lnTo>
                        <a:lnTo>
                          <a:pt x="386" y="43"/>
                        </a:lnTo>
                        <a:lnTo>
                          <a:pt x="363" y="48"/>
                        </a:lnTo>
                        <a:lnTo>
                          <a:pt x="342" y="55"/>
                        </a:lnTo>
                        <a:lnTo>
                          <a:pt x="321" y="60"/>
                        </a:lnTo>
                        <a:lnTo>
                          <a:pt x="301" y="68"/>
                        </a:lnTo>
                        <a:lnTo>
                          <a:pt x="283" y="75"/>
                        </a:lnTo>
                        <a:lnTo>
                          <a:pt x="265" y="83"/>
                        </a:lnTo>
                        <a:lnTo>
                          <a:pt x="249" y="90"/>
                        </a:lnTo>
                        <a:lnTo>
                          <a:pt x="234" y="99"/>
                        </a:lnTo>
                        <a:lnTo>
                          <a:pt x="218" y="107"/>
                        </a:lnTo>
                        <a:lnTo>
                          <a:pt x="203" y="116"/>
                        </a:lnTo>
                        <a:lnTo>
                          <a:pt x="189" y="123"/>
                        </a:lnTo>
                        <a:lnTo>
                          <a:pt x="175" y="132"/>
                        </a:lnTo>
                        <a:lnTo>
                          <a:pt x="163" y="141"/>
                        </a:lnTo>
                        <a:lnTo>
                          <a:pt x="150" y="149"/>
                        </a:lnTo>
                        <a:lnTo>
                          <a:pt x="138" y="158"/>
                        </a:lnTo>
                        <a:lnTo>
                          <a:pt x="127" y="167"/>
                        </a:lnTo>
                        <a:lnTo>
                          <a:pt x="105" y="183"/>
                        </a:lnTo>
                        <a:lnTo>
                          <a:pt x="86" y="200"/>
                        </a:lnTo>
                        <a:lnTo>
                          <a:pt x="70" y="217"/>
                        </a:lnTo>
                        <a:lnTo>
                          <a:pt x="55" y="234"/>
                        </a:lnTo>
                        <a:lnTo>
                          <a:pt x="42" y="250"/>
                        </a:lnTo>
                        <a:lnTo>
                          <a:pt x="30" y="267"/>
                        </a:lnTo>
                        <a:lnTo>
                          <a:pt x="20" y="282"/>
                        </a:lnTo>
                        <a:lnTo>
                          <a:pt x="0" y="344"/>
                        </a:lnTo>
                        <a:lnTo>
                          <a:pt x="0" y="407"/>
                        </a:lnTo>
                        <a:lnTo>
                          <a:pt x="6" y="469"/>
                        </a:lnTo>
                        <a:lnTo>
                          <a:pt x="15" y="518"/>
                        </a:lnTo>
                        <a:lnTo>
                          <a:pt x="19" y="5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86" name="Freeform 259"/>
                  <p:cNvSpPr>
                    <a:spLocks/>
                  </p:cNvSpPr>
                  <p:nvPr/>
                </p:nvSpPr>
                <p:spPr bwMode="auto">
                  <a:xfrm>
                    <a:off x="990" y="1645"/>
                    <a:ext cx="203" cy="53"/>
                  </a:xfrm>
                  <a:custGeom>
                    <a:avLst/>
                    <a:gdLst>
                      <a:gd name="T0" fmla="*/ 0 w 811"/>
                      <a:gd name="T1" fmla="*/ 0 h 211"/>
                      <a:gd name="T2" fmla="*/ 0 w 811"/>
                      <a:gd name="T3" fmla="*/ 0 h 211"/>
                      <a:gd name="T4" fmla="*/ 0 w 811"/>
                      <a:gd name="T5" fmla="*/ 0 h 211"/>
                      <a:gd name="T6" fmla="*/ 0 w 811"/>
                      <a:gd name="T7" fmla="*/ 0 h 211"/>
                      <a:gd name="T8" fmla="*/ 0 w 811"/>
                      <a:gd name="T9" fmla="*/ 0 h 211"/>
                      <a:gd name="T10" fmla="*/ 0 w 811"/>
                      <a:gd name="T11" fmla="*/ 0 h 211"/>
                      <a:gd name="T12" fmla="*/ 0 w 811"/>
                      <a:gd name="T13" fmla="*/ 0 h 211"/>
                      <a:gd name="T14" fmla="*/ 0 w 811"/>
                      <a:gd name="T15" fmla="*/ 0 h 211"/>
                      <a:gd name="T16" fmla="*/ 0 w 811"/>
                      <a:gd name="T17" fmla="*/ 0 h 211"/>
                      <a:gd name="T18" fmla="*/ 0 w 811"/>
                      <a:gd name="T19" fmla="*/ 0 h 211"/>
                      <a:gd name="T20" fmla="*/ 0 w 811"/>
                      <a:gd name="T21" fmla="*/ 0 h 211"/>
                      <a:gd name="T22" fmla="*/ 0 w 811"/>
                      <a:gd name="T23" fmla="*/ 0 h 211"/>
                      <a:gd name="T24" fmla="*/ 1 w 811"/>
                      <a:gd name="T25" fmla="*/ 0 h 211"/>
                      <a:gd name="T26" fmla="*/ 1 w 811"/>
                      <a:gd name="T27" fmla="*/ 0 h 211"/>
                      <a:gd name="T28" fmla="*/ 1 w 811"/>
                      <a:gd name="T29" fmla="*/ 0 h 211"/>
                      <a:gd name="T30" fmla="*/ 1 w 811"/>
                      <a:gd name="T31" fmla="*/ 0 h 211"/>
                      <a:gd name="T32" fmla="*/ 1 w 811"/>
                      <a:gd name="T33" fmla="*/ 0 h 211"/>
                      <a:gd name="T34" fmla="*/ 1 w 811"/>
                      <a:gd name="T35" fmla="*/ 0 h 211"/>
                      <a:gd name="T36" fmla="*/ 1 w 811"/>
                      <a:gd name="T37" fmla="*/ 0 h 211"/>
                      <a:gd name="T38" fmla="*/ 1 w 811"/>
                      <a:gd name="T39" fmla="*/ 0 h 211"/>
                      <a:gd name="T40" fmla="*/ 1 w 811"/>
                      <a:gd name="T41" fmla="*/ 0 h 211"/>
                      <a:gd name="T42" fmla="*/ 1 w 811"/>
                      <a:gd name="T43" fmla="*/ 0 h 211"/>
                      <a:gd name="T44" fmla="*/ 1 w 811"/>
                      <a:gd name="T45" fmla="*/ 0 h 211"/>
                      <a:gd name="T46" fmla="*/ 1 w 811"/>
                      <a:gd name="T47" fmla="*/ 0 h 211"/>
                      <a:gd name="T48" fmla="*/ 1 w 811"/>
                      <a:gd name="T49" fmla="*/ 0 h 211"/>
                      <a:gd name="T50" fmla="*/ 0 w 811"/>
                      <a:gd name="T51" fmla="*/ 0 h 211"/>
                      <a:gd name="T52" fmla="*/ 0 w 811"/>
                      <a:gd name="T53" fmla="*/ 0 h 211"/>
                      <a:gd name="T54" fmla="*/ 0 w 811"/>
                      <a:gd name="T55" fmla="*/ 0 h 211"/>
                      <a:gd name="T56" fmla="*/ 0 w 811"/>
                      <a:gd name="T57" fmla="*/ 0 h 211"/>
                      <a:gd name="T58" fmla="*/ 0 w 811"/>
                      <a:gd name="T59" fmla="*/ 0 h 211"/>
                      <a:gd name="T60" fmla="*/ 0 w 811"/>
                      <a:gd name="T61" fmla="*/ 0 h 211"/>
                      <a:gd name="T62" fmla="*/ 0 w 811"/>
                      <a:gd name="T63" fmla="*/ 0 h 211"/>
                      <a:gd name="T64" fmla="*/ 0 w 811"/>
                      <a:gd name="T65" fmla="*/ 0 h 211"/>
                      <a:gd name="T66" fmla="*/ 0 w 811"/>
                      <a:gd name="T67" fmla="*/ 0 h 211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811"/>
                      <a:gd name="T103" fmla="*/ 0 h 211"/>
                      <a:gd name="T104" fmla="*/ 811 w 811"/>
                      <a:gd name="T105" fmla="*/ 211 h 211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811" h="211">
                        <a:moveTo>
                          <a:pt x="0" y="211"/>
                        </a:moveTo>
                        <a:lnTo>
                          <a:pt x="10" y="206"/>
                        </a:lnTo>
                        <a:lnTo>
                          <a:pt x="20" y="201"/>
                        </a:lnTo>
                        <a:lnTo>
                          <a:pt x="35" y="192"/>
                        </a:lnTo>
                        <a:lnTo>
                          <a:pt x="44" y="188"/>
                        </a:lnTo>
                        <a:lnTo>
                          <a:pt x="53" y="183"/>
                        </a:lnTo>
                        <a:lnTo>
                          <a:pt x="63" y="178"/>
                        </a:lnTo>
                        <a:lnTo>
                          <a:pt x="75" y="173"/>
                        </a:lnTo>
                        <a:lnTo>
                          <a:pt x="86" y="167"/>
                        </a:lnTo>
                        <a:lnTo>
                          <a:pt x="97" y="162"/>
                        </a:lnTo>
                        <a:lnTo>
                          <a:pt x="110" y="155"/>
                        </a:lnTo>
                        <a:lnTo>
                          <a:pt x="124" y="150"/>
                        </a:lnTo>
                        <a:lnTo>
                          <a:pt x="137" y="144"/>
                        </a:lnTo>
                        <a:lnTo>
                          <a:pt x="151" y="137"/>
                        </a:lnTo>
                        <a:lnTo>
                          <a:pt x="165" y="131"/>
                        </a:lnTo>
                        <a:lnTo>
                          <a:pt x="179" y="126"/>
                        </a:lnTo>
                        <a:lnTo>
                          <a:pt x="194" y="120"/>
                        </a:lnTo>
                        <a:lnTo>
                          <a:pt x="208" y="115"/>
                        </a:lnTo>
                        <a:lnTo>
                          <a:pt x="223" y="108"/>
                        </a:lnTo>
                        <a:lnTo>
                          <a:pt x="238" y="103"/>
                        </a:lnTo>
                        <a:lnTo>
                          <a:pt x="252" y="98"/>
                        </a:lnTo>
                        <a:lnTo>
                          <a:pt x="268" y="94"/>
                        </a:lnTo>
                        <a:lnTo>
                          <a:pt x="297" y="87"/>
                        </a:lnTo>
                        <a:lnTo>
                          <a:pt x="325" y="80"/>
                        </a:lnTo>
                        <a:lnTo>
                          <a:pt x="353" y="77"/>
                        </a:lnTo>
                        <a:lnTo>
                          <a:pt x="412" y="73"/>
                        </a:lnTo>
                        <a:lnTo>
                          <a:pt x="483" y="74"/>
                        </a:lnTo>
                        <a:lnTo>
                          <a:pt x="634" y="83"/>
                        </a:lnTo>
                        <a:lnTo>
                          <a:pt x="703" y="89"/>
                        </a:lnTo>
                        <a:lnTo>
                          <a:pt x="759" y="94"/>
                        </a:lnTo>
                        <a:lnTo>
                          <a:pt x="811" y="101"/>
                        </a:lnTo>
                        <a:lnTo>
                          <a:pt x="797" y="94"/>
                        </a:lnTo>
                        <a:lnTo>
                          <a:pt x="781" y="88"/>
                        </a:lnTo>
                        <a:lnTo>
                          <a:pt x="759" y="80"/>
                        </a:lnTo>
                        <a:lnTo>
                          <a:pt x="748" y="75"/>
                        </a:lnTo>
                        <a:lnTo>
                          <a:pt x="734" y="70"/>
                        </a:lnTo>
                        <a:lnTo>
                          <a:pt x="718" y="65"/>
                        </a:lnTo>
                        <a:lnTo>
                          <a:pt x="703" y="60"/>
                        </a:lnTo>
                        <a:lnTo>
                          <a:pt x="687" y="55"/>
                        </a:lnTo>
                        <a:lnTo>
                          <a:pt x="669" y="49"/>
                        </a:lnTo>
                        <a:lnTo>
                          <a:pt x="650" y="43"/>
                        </a:lnTo>
                        <a:lnTo>
                          <a:pt x="632" y="38"/>
                        </a:lnTo>
                        <a:lnTo>
                          <a:pt x="612" y="33"/>
                        </a:lnTo>
                        <a:lnTo>
                          <a:pt x="593" y="28"/>
                        </a:lnTo>
                        <a:lnTo>
                          <a:pt x="572" y="23"/>
                        </a:lnTo>
                        <a:lnTo>
                          <a:pt x="551" y="18"/>
                        </a:lnTo>
                        <a:lnTo>
                          <a:pt x="509" y="10"/>
                        </a:lnTo>
                        <a:lnTo>
                          <a:pt x="467" y="4"/>
                        </a:lnTo>
                        <a:lnTo>
                          <a:pt x="424" y="0"/>
                        </a:lnTo>
                        <a:lnTo>
                          <a:pt x="383" y="0"/>
                        </a:lnTo>
                        <a:lnTo>
                          <a:pt x="304" y="9"/>
                        </a:lnTo>
                        <a:lnTo>
                          <a:pt x="268" y="18"/>
                        </a:lnTo>
                        <a:lnTo>
                          <a:pt x="251" y="23"/>
                        </a:lnTo>
                        <a:lnTo>
                          <a:pt x="235" y="30"/>
                        </a:lnTo>
                        <a:lnTo>
                          <a:pt x="218" y="36"/>
                        </a:lnTo>
                        <a:lnTo>
                          <a:pt x="203" y="43"/>
                        </a:lnTo>
                        <a:lnTo>
                          <a:pt x="188" y="51"/>
                        </a:lnTo>
                        <a:lnTo>
                          <a:pt x="174" y="59"/>
                        </a:lnTo>
                        <a:lnTo>
                          <a:pt x="160" y="66"/>
                        </a:lnTo>
                        <a:lnTo>
                          <a:pt x="146" y="75"/>
                        </a:lnTo>
                        <a:lnTo>
                          <a:pt x="133" y="83"/>
                        </a:lnTo>
                        <a:lnTo>
                          <a:pt x="120" y="92"/>
                        </a:lnTo>
                        <a:lnTo>
                          <a:pt x="99" y="110"/>
                        </a:lnTo>
                        <a:lnTo>
                          <a:pt x="77" y="126"/>
                        </a:lnTo>
                        <a:lnTo>
                          <a:pt x="59" y="143"/>
                        </a:lnTo>
                        <a:lnTo>
                          <a:pt x="44" y="159"/>
                        </a:lnTo>
                        <a:lnTo>
                          <a:pt x="20" y="186"/>
                        </a:lnTo>
                        <a:lnTo>
                          <a:pt x="0" y="2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2" name="Group 260"/>
            <p:cNvGrpSpPr>
              <a:grpSpLocks/>
            </p:cNvGrpSpPr>
            <p:nvPr/>
          </p:nvGrpSpPr>
          <p:grpSpPr bwMode="auto">
            <a:xfrm>
              <a:off x="4068139" y="2708920"/>
              <a:ext cx="1315755" cy="1081352"/>
              <a:chOff x="1283" y="1056"/>
              <a:chExt cx="1027" cy="719"/>
            </a:xfrm>
          </p:grpSpPr>
          <p:grpSp>
            <p:nvGrpSpPr>
              <p:cNvPr id="23" name="Group 261"/>
              <p:cNvGrpSpPr>
                <a:grpSpLocks/>
              </p:cNvGrpSpPr>
              <p:nvPr/>
            </p:nvGrpSpPr>
            <p:grpSpPr bwMode="auto">
              <a:xfrm rot="2729015">
                <a:off x="2001" y="1444"/>
                <a:ext cx="350" cy="120"/>
                <a:chOff x="895" y="1494"/>
                <a:chExt cx="1024" cy="568"/>
              </a:xfrm>
            </p:grpSpPr>
            <p:sp>
              <p:nvSpPr>
                <p:cNvPr id="339" name="Freeform 262"/>
                <p:cNvSpPr>
                  <a:spLocks/>
                </p:cNvSpPr>
                <p:nvPr/>
              </p:nvSpPr>
              <p:spPr bwMode="auto">
                <a:xfrm>
                  <a:off x="1487" y="1498"/>
                  <a:ext cx="378" cy="342"/>
                </a:xfrm>
                <a:custGeom>
                  <a:avLst/>
                  <a:gdLst>
                    <a:gd name="T0" fmla="*/ 0 w 1512"/>
                    <a:gd name="T1" fmla="*/ 1 h 1368"/>
                    <a:gd name="T2" fmla="*/ 0 w 1512"/>
                    <a:gd name="T3" fmla="*/ 1 h 1368"/>
                    <a:gd name="T4" fmla="*/ 0 w 1512"/>
                    <a:gd name="T5" fmla="*/ 0 h 1368"/>
                    <a:gd name="T6" fmla="*/ 0 w 1512"/>
                    <a:gd name="T7" fmla="*/ 0 h 1368"/>
                    <a:gd name="T8" fmla="*/ 1 w 1512"/>
                    <a:gd name="T9" fmla="*/ 0 h 1368"/>
                    <a:gd name="T10" fmla="*/ 1 w 1512"/>
                    <a:gd name="T11" fmla="*/ 0 h 1368"/>
                    <a:gd name="T12" fmla="*/ 1 w 1512"/>
                    <a:gd name="T13" fmla="*/ 0 h 1368"/>
                    <a:gd name="T14" fmla="*/ 1 w 1512"/>
                    <a:gd name="T15" fmla="*/ 0 h 1368"/>
                    <a:gd name="T16" fmla="*/ 1 w 1512"/>
                    <a:gd name="T17" fmla="*/ 1 h 1368"/>
                    <a:gd name="T18" fmla="*/ 1 w 1512"/>
                    <a:gd name="T19" fmla="*/ 1 h 1368"/>
                    <a:gd name="T20" fmla="*/ 1 w 1512"/>
                    <a:gd name="T21" fmla="*/ 1 h 1368"/>
                    <a:gd name="T22" fmla="*/ 1 w 1512"/>
                    <a:gd name="T23" fmla="*/ 1 h 1368"/>
                    <a:gd name="T24" fmla="*/ 0 w 1512"/>
                    <a:gd name="T25" fmla="*/ 1 h 1368"/>
                    <a:gd name="T26" fmla="*/ 1 w 1512"/>
                    <a:gd name="T27" fmla="*/ 1 h 1368"/>
                    <a:gd name="T28" fmla="*/ 1 w 1512"/>
                    <a:gd name="T29" fmla="*/ 1 h 1368"/>
                    <a:gd name="T30" fmla="*/ 1 w 1512"/>
                    <a:gd name="T31" fmla="*/ 1 h 1368"/>
                    <a:gd name="T32" fmla="*/ 1 w 1512"/>
                    <a:gd name="T33" fmla="*/ 1 h 1368"/>
                    <a:gd name="T34" fmla="*/ 1 w 1512"/>
                    <a:gd name="T35" fmla="*/ 0 h 1368"/>
                    <a:gd name="T36" fmla="*/ 1 w 1512"/>
                    <a:gd name="T37" fmla="*/ 0 h 1368"/>
                    <a:gd name="T38" fmla="*/ 0 w 1512"/>
                    <a:gd name="T39" fmla="*/ 1 h 1368"/>
                    <a:gd name="T40" fmla="*/ 0 w 1512"/>
                    <a:gd name="T41" fmla="*/ 1 h 1368"/>
                    <a:gd name="T42" fmla="*/ 0 w 1512"/>
                    <a:gd name="T43" fmla="*/ 1 h 1368"/>
                    <a:gd name="T44" fmla="*/ 0 w 1512"/>
                    <a:gd name="T45" fmla="*/ 1 h 13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512"/>
                    <a:gd name="T70" fmla="*/ 0 h 1368"/>
                    <a:gd name="T71" fmla="*/ 1512 w 1512"/>
                    <a:gd name="T72" fmla="*/ 1368 h 136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512" h="1368">
                      <a:moveTo>
                        <a:pt x="114" y="959"/>
                      </a:moveTo>
                      <a:lnTo>
                        <a:pt x="0" y="686"/>
                      </a:lnTo>
                      <a:lnTo>
                        <a:pt x="93" y="366"/>
                      </a:lnTo>
                      <a:lnTo>
                        <a:pt x="295" y="180"/>
                      </a:lnTo>
                      <a:lnTo>
                        <a:pt x="500" y="93"/>
                      </a:lnTo>
                      <a:lnTo>
                        <a:pt x="778" y="0"/>
                      </a:lnTo>
                      <a:lnTo>
                        <a:pt x="1105" y="6"/>
                      </a:lnTo>
                      <a:lnTo>
                        <a:pt x="1327" y="152"/>
                      </a:lnTo>
                      <a:lnTo>
                        <a:pt x="1512" y="556"/>
                      </a:lnTo>
                      <a:lnTo>
                        <a:pt x="1491" y="909"/>
                      </a:lnTo>
                      <a:lnTo>
                        <a:pt x="1333" y="1122"/>
                      </a:lnTo>
                      <a:lnTo>
                        <a:pt x="941" y="1368"/>
                      </a:lnTo>
                      <a:lnTo>
                        <a:pt x="338" y="1361"/>
                      </a:lnTo>
                      <a:lnTo>
                        <a:pt x="545" y="992"/>
                      </a:lnTo>
                      <a:lnTo>
                        <a:pt x="962" y="992"/>
                      </a:lnTo>
                      <a:lnTo>
                        <a:pt x="1143" y="882"/>
                      </a:lnTo>
                      <a:lnTo>
                        <a:pt x="1224" y="681"/>
                      </a:lnTo>
                      <a:lnTo>
                        <a:pt x="1100" y="404"/>
                      </a:lnTo>
                      <a:lnTo>
                        <a:pt x="750" y="343"/>
                      </a:lnTo>
                      <a:lnTo>
                        <a:pt x="424" y="523"/>
                      </a:lnTo>
                      <a:lnTo>
                        <a:pt x="343" y="735"/>
                      </a:lnTo>
                      <a:lnTo>
                        <a:pt x="114" y="959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0" name="Freeform 263"/>
                <p:cNvSpPr>
                  <a:spLocks/>
                </p:cNvSpPr>
                <p:nvPr/>
              </p:nvSpPr>
              <p:spPr bwMode="auto">
                <a:xfrm>
                  <a:off x="1271" y="1660"/>
                  <a:ext cx="348" cy="236"/>
                </a:xfrm>
                <a:custGeom>
                  <a:avLst/>
                  <a:gdLst>
                    <a:gd name="T0" fmla="*/ 0 w 1393"/>
                    <a:gd name="T1" fmla="*/ 1 h 943"/>
                    <a:gd name="T2" fmla="*/ 0 w 1393"/>
                    <a:gd name="T3" fmla="*/ 1 h 943"/>
                    <a:gd name="T4" fmla="*/ 0 w 1393"/>
                    <a:gd name="T5" fmla="*/ 1 h 943"/>
                    <a:gd name="T6" fmla="*/ 0 w 1393"/>
                    <a:gd name="T7" fmla="*/ 1 h 943"/>
                    <a:gd name="T8" fmla="*/ 1 w 1393"/>
                    <a:gd name="T9" fmla="*/ 1 h 943"/>
                    <a:gd name="T10" fmla="*/ 1 w 1393"/>
                    <a:gd name="T11" fmla="*/ 0 h 943"/>
                    <a:gd name="T12" fmla="*/ 1 w 1393"/>
                    <a:gd name="T13" fmla="*/ 0 h 943"/>
                    <a:gd name="T14" fmla="*/ 1 w 1393"/>
                    <a:gd name="T15" fmla="*/ 0 h 943"/>
                    <a:gd name="T16" fmla="*/ 1 w 1393"/>
                    <a:gd name="T17" fmla="*/ 0 h 943"/>
                    <a:gd name="T18" fmla="*/ 1 w 1393"/>
                    <a:gd name="T19" fmla="*/ 1 h 943"/>
                    <a:gd name="T20" fmla="*/ 0 w 1393"/>
                    <a:gd name="T21" fmla="*/ 1 h 943"/>
                    <a:gd name="T22" fmla="*/ 0 w 1393"/>
                    <a:gd name="T23" fmla="*/ 1 h 943"/>
                    <a:gd name="T24" fmla="*/ 0 w 1393"/>
                    <a:gd name="T25" fmla="*/ 1 h 94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93"/>
                    <a:gd name="T40" fmla="*/ 0 h 943"/>
                    <a:gd name="T41" fmla="*/ 1393 w 1393"/>
                    <a:gd name="T42" fmla="*/ 943 h 94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93" h="943">
                      <a:moveTo>
                        <a:pt x="83" y="453"/>
                      </a:moveTo>
                      <a:lnTo>
                        <a:pt x="0" y="654"/>
                      </a:lnTo>
                      <a:lnTo>
                        <a:pt x="83" y="866"/>
                      </a:lnTo>
                      <a:lnTo>
                        <a:pt x="424" y="943"/>
                      </a:lnTo>
                      <a:lnTo>
                        <a:pt x="1061" y="725"/>
                      </a:lnTo>
                      <a:lnTo>
                        <a:pt x="1393" y="332"/>
                      </a:lnTo>
                      <a:lnTo>
                        <a:pt x="1377" y="71"/>
                      </a:lnTo>
                      <a:lnTo>
                        <a:pt x="1229" y="0"/>
                      </a:lnTo>
                      <a:lnTo>
                        <a:pt x="1105" y="213"/>
                      </a:lnTo>
                      <a:lnTo>
                        <a:pt x="882" y="430"/>
                      </a:lnTo>
                      <a:lnTo>
                        <a:pt x="507" y="572"/>
                      </a:lnTo>
                      <a:lnTo>
                        <a:pt x="83" y="453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1" name="Freeform 264"/>
                <p:cNvSpPr>
                  <a:spLocks/>
                </p:cNvSpPr>
                <p:nvPr/>
              </p:nvSpPr>
              <p:spPr bwMode="auto">
                <a:xfrm>
                  <a:off x="1290" y="1625"/>
                  <a:ext cx="197" cy="130"/>
                </a:xfrm>
                <a:custGeom>
                  <a:avLst/>
                  <a:gdLst>
                    <a:gd name="T0" fmla="*/ 0 w 788"/>
                    <a:gd name="T1" fmla="*/ 1 h 518"/>
                    <a:gd name="T2" fmla="*/ 0 w 788"/>
                    <a:gd name="T3" fmla="*/ 0 h 518"/>
                    <a:gd name="T4" fmla="*/ 1 w 788"/>
                    <a:gd name="T5" fmla="*/ 0 h 518"/>
                    <a:gd name="T6" fmla="*/ 1 w 788"/>
                    <a:gd name="T7" fmla="*/ 0 h 518"/>
                    <a:gd name="T8" fmla="*/ 1 w 788"/>
                    <a:gd name="T9" fmla="*/ 0 h 518"/>
                    <a:gd name="T10" fmla="*/ 0 w 788"/>
                    <a:gd name="T11" fmla="*/ 1 h 518"/>
                    <a:gd name="T12" fmla="*/ 0 w 788"/>
                    <a:gd name="T13" fmla="*/ 1 h 518"/>
                    <a:gd name="T14" fmla="*/ 0 w 788"/>
                    <a:gd name="T15" fmla="*/ 1 h 518"/>
                    <a:gd name="T16" fmla="*/ 0 w 788"/>
                    <a:gd name="T17" fmla="*/ 1 h 5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88"/>
                    <a:gd name="T28" fmla="*/ 0 h 518"/>
                    <a:gd name="T29" fmla="*/ 788 w 788"/>
                    <a:gd name="T30" fmla="*/ 518 h 5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88" h="518">
                      <a:moveTo>
                        <a:pt x="0" y="435"/>
                      </a:moveTo>
                      <a:lnTo>
                        <a:pt x="125" y="266"/>
                      </a:lnTo>
                      <a:lnTo>
                        <a:pt x="446" y="54"/>
                      </a:lnTo>
                      <a:lnTo>
                        <a:pt x="788" y="0"/>
                      </a:lnTo>
                      <a:lnTo>
                        <a:pt x="778" y="228"/>
                      </a:lnTo>
                      <a:lnTo>
                        <a:pt x="332" y="397"/>
                      </a:lnTo>
                      <a:lnTo>
                        <a:pt x="196" y="518"/>
                      </a:lnTo>
                      <a:lnTo>
                        <a:pt x="0" y="435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2" name="Freeform 265"/>
                <p:cNvSpPr>
                  <a:spLocks/>
                </p:cNvSpPr>
                <p:nvPr/>
              </p:nvSpPr>
              <p:spPr bwMode="auto">
                <a:xfrm>
                  <a:off x="1557" y="1534"/>
                  <a:ext cx="254" cy="166"/>
                </a:xfrm>
                <a:custGeom>
                  <a:avLst/>
                  <a:gdLst>
                    <a:gd name="T0" fmla="*/ 0 w 1017"/>
                    <a:gd name="T1" fmla="*/ 1 h 664"/>
                    <a:gd name="T2" fmla="*/ 0 w 1017"/>
                    <a:gd name="T3" fmla="*/ 0 h 664"/>
                    <a:gd name="T4" fmla="*/ 0 w 1017"/>
                    <a:gd name="T5" fmla="*/ 0 h 664"/>
                    <a:gd name="T6" fmla="*/ 0 w 1017"/>
                    <a:gd name="T7" fmla="*/ 0 h 664"/>
                    <a:gd name="T8" fmla="*/ 0 w 1017"/>
                    <a:gd name="T9" fmla="*/ 0 h 664"/>
                    <a:gd name="T10" fmla="*/ 0 w 1017"/>
                    <a:gd name="T11" fmla="*/ 0 h 664"/>
                    <a:gd name="T12" fmla="*/ 1 w 1017"/>
                    <a:gd name="T13" fmla="*/ 0 h 664"/>
                    <a:gd name="T14" fmla="*/ 1 w 1017"/>
                    <a:gd name="T15" fmla="*/ 0 h 664"/>
                    <a:gd name="T16" fmla="*/ 1 w 1017"/>
                    <a:gd name="T17" fmla="*/ 0 h 664"/>
                    <a:gd name="T18" fmla="*/ 1 w 1017"/>
                    <a:gd name="T19" fmla="*/ 1 h 664"/>
                    <a:gd name="T20" fmla="*/ 1 w 1017"/>
                    <a:gd name="T21" fmla="*/ 1 h 664"/>
                    <a:gd name="T22" fmla="*/ 1 w 1017"/>
                    <a:gd name="T23" fmla="*/ 0 h 664"/>
                    <a:gd name="T24" fmla="*/ 1 w 1017"/>
                    <a:gd name="T25" fmla="*/ 0 h 664"/>
                    <a:gd name="T26" fmla="*/ 0 w 1017"/>
                    <a:gd name="T27" fmla="*/ 0 h 664"/>
                    <a:gd name="T28" fmla="*/ 0 w 1017"/>
                    <a:gd name="T29" fmla="*/ 0 h 664"/>
                    <a:gd name="T30" fmla="*/ 0 w 1017"/>
                    <a:gd name="T31" fmla="*/ 0 h 664"/>
                    <a:gd name="T32" fmla="*/ 0 w 1017"/>
                    <a:gd name="T33" fmla="*/ 1 h 664"/>
                    <a:gd name="T34" fmla="*/ 0 w 1017"/>
                    <a:gd name="T35" fmla="*/ 1 h 66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017"/>
                    <a:gd name="T55" fmla="*/ 0 h 664"/>
                    <a:gd name="T56" fmla="*/ 1017 w 1017"/>
                    <a:gd name="T57" fmla="*/ 664 h 66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017" h="664">
                      <a:moveTo>
                        <a:pt x="86" y="544"/>
                      </a:moveTo>
                      <a:lnTo>
                        <a:pt x="0" y="408"/>
                      </a:lnTo>
                      <a:lnTo>
                        <a:pt x="10" y="239"/>
                      </a:lnTo>
                      <a:lnTo>
                        <a:pt x="169" y="114"/>
                      </a:lnTo>
                      <a:lnTo>
                        <a:pt x="391" y="17"/>
                      </a:lnTo>
                      <a:lnTo>
                        <a:pt x="610" y="0"/>
                      </a:lnTo>
                      <a:lnTo>
                        <a:pt x="794" y="48"/>
                      </a:lnTo>
                      <a:lnTo>
                        <a:pt x="936" y="136"/>
                      </a:lnTo>
                      <a:lnTo>
                        <a:pt x="996" y="283"/>
                      </a:lnTo>
                      <a:lnTo>
                        <a:pt x="1017" y="457"/>
                      </a:lnTo>
                      <a:lnTo>
                        <a:pt x="898" y="664"/>
                      </a:lnTo>
                      <a:lnTo>
                        <a:pt x="919" y="424"/>
                      </a:lnTo>
                      <a:lnTo>
                        <a:pt x="772" y="201"/>
                      </a:lnTo>
                      <a:lnTo>
                        <a:pt x="527" y="174"/>
                      </a:lnTo>
                      <a:lnTo>
                        <a:pt x="250" y="310"/>
                      </a:lnTo>
                      <a:lnTo>
                        <a:pt x="86" y="386"/>
                      </a:lnTo>
                      <a:lnTo>
                        <a:pt x="86" y="544"/>
                      </a:lnTo>
                      <a:close/>
                    </a:path>
                  </a:pathLst>
                </a:custGeom>
                <a:solidFill>
                  <a:srgbClr val="A3A3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3" name="Freeform 266"/>
                <p:cNvSpPr>
                  <a:spLocks/>
                </p:cNvSpPr>
                <p:nvPr/>
              </p:nvSpPr>
              <p:spPr bwMode="auto">
                <a:xfrm>
                  <a:off x="1569" y="1587"/>
                  <a:ext cx="300" cy="270"/>
                </a:xfrm>
                <a:custGeom>
                  <a:avLst/>
                  <a:gdLst>
                    <a:gd name="T0" fmla="*/ 0 w 1203"/>
                    <a:gd name="T1" fmla="*/ 1 h 1078"/>
                    <a:gd name="T2" fmla="*/ 0 w 1203"/>
                    <a:gd name="T3" fmla="*/ 1 h 1078"/>
                    <a:gd name="T4" fmla="*/ 0 w 1203"/>
                    <a:gd name="T5" fmla="*/ 1 h 1078"/>
                    <a:gd name="T6" fmla="*/ 0 w 1203"/>
                    <a:gd name="T7" fmla="*/ 1 h 1078"/>
                    <a:gd name="T8" fmla="*/ 0 w 1203"/>
                    <a:gd name="T9" fmla="*/ 1 h 1078"/>
                    <a:gd name="T10" fmla="*/ 1 w 1203"/>
                    <a:gd name="T11" fmla="*/ 1 h 1078"/>
                    <a:gd name="T12" fmla="*/ 1 w 1203"/>
                    <a:gd name="T13" fmla="*/ 1 h 1078"/>
                    <a:gd name="T14" fmla="*/ 1 w 1203"/>
                    <a:gd name="T15" fmla="*/ 1 h 1078"/>
                    <a:gd name="T16" fmla="*/ 1 w 1203"/>
                    <a:gd name="T17" fmla="*/ 1 h 1078"/>
                    <a:gd name="T18" fmla="*/ 1 w 1203"/>
                    <a:gd name="T19" fmla="*/ 1 h 1078"/>
                    <a:gd name="T20" fmla="*/ 1 w 1203"/>
                    <a:gd name="T21" fmla="*/ 1 h 1078"/>
                    <a:gd name="T22" fmla="*/ 1 w 1203"/>
                    <a:gd name="T23" fmla="*/ 0 h 1078"/>
                    <a:gd name="T24" fmla="*/ 1 w 1203"/>
                    <a:gd name="T25" fmla="*/ 1 h 1078"/>
                    <a:gd name="T26" fmla="*/ 1 w 1203"/>
                    <a:gd name="T27" fmla="*/ 1 h 1078"/>
                    <a:gd name="T28" fmla="*/ 1 w 1203"/>
                    <a:gd name="T29" fmla="*/ 1 h 1078"/>
                    <a:gd name="T30" fmla="*/ 0 w 1203"/>
                    <a:gd name="T31" fmla="*/ 1 h 1078"/>
                    <a:gd name="T32" fmla="*/ 0 w 1203"/>
                    <a:gd name="T33" fmla="*/ 1 h 1078"/>
                    <a:gd name="T34" fmla="*/ 0 w 1203"/>
                    <a:gd name="T35" fmla="*/ 1 h 1078"/>
                    <a:gd name="T36" fmla="*/ 0 w 1203"/>
                    <a:gd name="T37" fmla="*/ 1 h 1078"/>
                    <a:gd name="T38" fmla="*/ 0 w 1203"/>
                    <a:gd name="T39" fmla="*/ 1 h 107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03"/>
                    <a:gd name="T61" fmla="*/ 0 h 1078"/>
                    <a:gd name="T62" fmla="*/ 1203 w 1203"/>
                    <a:gd name="T63" fmla="*/ 1078 h 107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03" h="1078">
                      <a:moveTo>
                        <a:pt x="126" y="817"/>
                      </a:moveTo>
                      <a:lnTo>
                        <a:pt x="295" y="926"/>
                      </a:lnTo>
                      <a:lnTo>
                        <a:pt x="436" y="828"/>
                      </a:lnTo>
                      <a:lnTo>
                        <a:pt x="517" y="893"/>
                      </a:lnTo>
                      <a:lnTo>
                        <a:pt x="605" y="790"/>
                      </a:lnTo>
                      <a:lnTo>
                        <a:pt x="713" y="822"/>
                      </a:lnTo>
                      <a:lnTo>
                        <a:pt x="812" y="692"/>
                      </a:lnTo>
                      <a:lnTo>
                        <a:pt x="882" y="752"/>
                      </a:lnTo>
                      <a:lnTo>
                        <a:pt x="953" y="600"/>
                      </a:lnTo>
                      <a:lnTo>
                        <a:pt x="1034" y="588"/>
                      </a:lnTo>
                      <a:lnTo>
                        <a:pt x="1089" y="414"/>
                      </a:lnTo>
                      <a:lnTo>
                        <a:pt x="1100" y="0"/>
                      </a:lnTo>
                      <a:lnTo>
                        <a:pt x="1203" y="365"/>
                      </a:lnTo>
                      <a:lnTo>
                        <a:pt x="1115" y="735"/>
                      </a:lnTo>
                      <a:lnTo>
                        <a:pt x="898" y="904"/>
                      </a:lnTo>
                      <a:lnTo>
                        <a:pt x="457" y="1078"/>
                      </a:lnTo>
                      <a:lnTo>
                        <a:pt x="174" y="1057"/>
                      </a:lnTo>
                      <a:lnTo>
                        <a:pt x="0" y="981"/>
                      </a:lnTo>
                      <a:lnTo>
                        <a:pt x="126" y="817"/>
                      </a:lnTo>
                      <a:close/>
                    </a:path>
                  </a:pathLst>
                </a:custGeom>
                <a:solidFill>
                  <a:srgbClr val="A3A3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4" name="Freeform 267"/>
                <p:cNvSpPr>
                  <a:spLocks/>
                </p:cNvSpPr>
                <p:nvPr/>
              </p:nvSpPr>
              <p:spPr bwMode="auto">
                <a:xfrm>
                  <a:off x="1317" y="1654"/>
                  <a:ext cx="168" cy="97"/>
                </a:xfrm>
                <a:custGeom>
                  <a:avLst/>
                  <a:gdLst>
                    <a:gd name="T0" fmla="*/ 0 w 669"/>
                    <a:gd name="T1" fmla="*/ 0 h 387"/>
                    <a:gd name="T2" fmla="*/ 0 w 669"/>
                    <a:gd name="T3" fmla="*/ 1 h 387"/>
                    <a:gd name="T4" fmla="*/ 1 w 669"/>
                    <a:gd name="T5" fmla="*/ 0 h 387"/>
                    <a:gd name="T6" fmla="*/ 1 w 669"/>
                    <a:gd name="T7" fmla="*/ 0 h 387"/>
                    <a:gd name="T8" fmla="*/ 1 w 669"/>
                    <a:gd name="T9" fmla="*/ 0 h 387"/>
                    <a:gd name="T10" fmla="*/ 0 w 669"/>
                    <a:gd name="T11" fmla="*/ 0 h 387"/>
                    <a:gd name="T12" fmla="*/ 0 w 669"/>
                    <a:gd name="T13" fmla="*/ 0 h 387"/>
                    <a:gd name="T14" fmla="*/ 0 w 669"/>
                    <a:gd name="T15" fmla="*/ 0 h 387"/>
                    <a:gd name="T16" fmla="*/ 0 w 669"/>
                    <a:gd name="T17" fmla="*/ 0 h 38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69"/>
                    <a:gd name="T28" fmla="*/ 0 h 387"/>
                    <a:gd name="T29" fmla="*/ 669 w 669"/>
                    <a:gd name="T30" fmla="*/ 387 h 38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69" h="387">
                      <a:moveTo>
                        <a:pt x="0" y="311"/>
                      </a:moveTo>
                      <a:lnTo>
                        <a:pt x="147" y="387"/>
                      </a:lnTo>
                      <a:lnTo>
                        <a:pt x="369" y="190"/>
                      </a:lnTo>
                      <a:lnTo>
                        <a:pt x="669" y="114"/>
                      </a:lnTo>
                      <a:lnTo>
                        <a:pt x="652" y="0"/>
                      </a:lnTo>
                      <a:lnTo>
                        <a:pt x="321" y="60"/>
                      </a:lnTo>
                      <a:lnTo>
                        <a:pt x="136" y="180"/>
                      </a:lnTo>
                      <a:lnTo>
                        <a:pt x="0" y="311"/>
                      </a:lnTo>
                      <a:close/>
                    </a:path>
                  </a:pathLst>
                </a:custGeom>
                <a:solidFill>
                  <a:srgbClr val="A3A3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5" name="Freeform 268"/>
                <p:cNvSpPr>
                  <a:spLocks/>
                </p:cNvSpPr>
                <p:nvPr/>
              </p:nvSpPr>
              <p:spPr bwMode="auto">
                <a:xfrm>
                  <a:off x="1361" y="1681"/>
                  <a:ext cx="267" cy="214"/>
                </a:xfrm>
                <a:custGeom>
                  <a:avLst/>
                  <a:gdLst>
                    <a:gd name="T0" fmla="*/ 0 w 1066"/>
                    <a:gd name="T1" fmla="*/ 1 h 855"/>
                    <a:gd name="T2" fmla="*/ 0 w 1066"/>
                    <a:gd name="T3" fmla="*/ 1 h 855"/>
                    <a:gd name="T4" fmla="*/ 0 w 1066"/>
                    <a:gd name="T5" fmla="*/ 1 h 855"/>
                    <a:gd name="T6" fmla="*/ 0 w 1066"/>
                    <a:gd name="T7" fmla="*/ 1 h 855"/>
                    <a:gd name="T8" fmla="*/ 1 w 1066"/>
                    <a:gd name="T9" fmla="*/ 1 h 855"/>
                    <a:gd name="T10" fmla="*/ 1 w 1066"/>
                    <a:gd name="T11" fmla="*/ 1 h 855"/>
                    <a:gd name="T12" fmla="*/ 1 w 1066"/>
                    <a:gd name="T13" fmla="*/ 1 h 855"/>
                    <a:gd name="T14" fmla="*/ 1 w 1066"/>
                    <a:gd name="T15" fmla="*/ 1 h 855"/>
                    <a:gd name="T16" fmla="*/ 1 w 1066"/>
                    <a:gd name="T17" fmla="*/ 1 h 855"/>
                    <a:gd name="T18" fmla="*/ 1 w 1066"/>
                    <a:gd name="T19" fmla="*/ 1 h 855"/>
                    <a:gd name="T20" fmla="*/ 1 w 1066"/>
                    <a:gd name="T21" fmla="*/ 1 h 855"/>
                    <a:gd name="T22" fmla="*/ 1 w 1066"/>
                    <a:gd name="T23" fmla="*/ 0 h 855"/>
                    <a:gd name="T24" fmla="*/ 1 w 1066"/>
                    <a:gd name="T25" fmla="*/ 0 h 855"/>
                    <a:gd name="T26" fmla="*/ 1 w 1066"/>
                    <a:gd name="T27" fmla="*/ 0 h 855"/>
                    <a:gd name="T28" fmla="*/ 1 w 1066"/>
                    <a:gd name="T29" fmla="*/ 0 h 855"/>
                    <a:gd name="T30" fmla="*/ 1 w 1066"/>
                    <a:gd name="T31" fmla="*/ 0 h 855"/>
                    <a:gd name="T32" fmla="*/ 1 w 1066"/>
                    <a:gd name="T33" fmla="*/ 1 h 855"/>
                    <a:gd name="T34" fmla="*/ 0 w 1066"/>
                    <a:gd name="T35" fmla="*/ 1 h 855"/>
                    <a:gd name="T36" fmla="*/ 0 w 1066"/>
                    <a:gd name="T37" fmla="*/ 1 h 855"/>
                    <a:gd name="T38" fmla="*/ 0 w 1066"/>
                    <a:gd name="T39" fmla="*/ 1 h 85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066"/>
                    <a:gd name="T61" fmla="*/ 0 h 855"/>
                    <a:gd name="T62" fmla="*/ 1066 w 1066"/>
                    <a:gd name="T63" fmla="*/ 855 h 85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066" h="855">
                      <a:moveTo>
                        <a:pt x="0" y="828"/>
                      </a:moveTo>
                      <a:lnTo>
                        <a:pt x="76" y="707"/>
                      </a:lnTo>
                      <a:lnTo>
                        <a:pt x="185" y="757"/>
                      </a:lnTo>
                      <a:lnTo>
                        <a:pt x="245" y="626"/>
                      </a:lnTo>
                      <a:lnTo>
                        <a:pt x="381" y="659"/>
                      </a:lnTo>
                      <a:lnTo>
                        <a:pt x="402" y="550"/>
                      </a:lnTo>
                      <a:lnTo>
                        <a:pt x="543" y="588"/>
                      </a:lnTo>
                      <a:lnTo>
                        <a:pt x="588" y="469"/>
                      </a:lnTo>
                      <a:lnTo>
                        <a:pt x="695" y="485"/>
                      </a:lnTo>
                      <a:lnTo>
                        <a:pt x="707" y="371"/>
                      </a:lnTo>
                      <a:lnTo>
                        <a:pt x="831" y="371"/>
                      </a:lnTo>
                      <a:lnTo>
                        <a:pt x="843" y="245"/>
                      </a:lnTo>
                      <a:lnTo>
                        <a:pt x="941" y="196"/>
                      </a:lnTo>
                      <a:lnTo>
                        <a:pt x="902" y="88"/>
                      </a:lnTo>
                      <a:lnTo>
                        <a:pt x="1000" y="0"/>
                      </a:lnTo>
                      <a:lnTo>
                        <a:pt x="1066" y="179"/>
                      </a:lnTo>
                      <a:lnTo>
                        <a:pt x="772" y="610"/>
                      </a:lnTo>
                      <a:lnTo>
                        <a:pt x="250" y="855"/>
                      </a:lnTo>
                      <a:lnTo>
                        <a:pt x="0" y="828"/>
                      </a:lnTo>
                      <a:close/>
                    </a:path>
                  </a:pathLst>
                </a:custGeom>
                <a:solidFill>
                  <a:srgbClr val="A3A3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6" name="Freeform 269"/>
                <p:cNvSpPr>
                  <a:spLocks/>
                </p:cNvSpPr>
                <p:nvPr/>
              </p:nvSpPr>
              <p:spPr bwMode="auto">
                <a:xfrm>
                  <a:off x="1365" y="1663"/>
                  <a:ext cx="410" cy="240"/>
                </a:xfrm>
                <a:custGeom>
                  <a:avLst/>
                  <a:gdLst>
                    <a:gd name="T0" fmla="*/ 0 w 1642"/>
                    <a:gd name="T1" fmla="*/ 1 h 957"/>
                    <a:gd name="T2" fmla="*/ 0 w 1642"/>
                    <a:gd name="T3" fmla="*/ 1 h 957"/>
                    <a:gd name="T4" fmla="*/ 0 w 1642"/>
                    <a:gd name="T5" fmla="*/ 1 h 957"/>
                    <a:gd name="T6" fmla="*/ 0 w 1642"/>
                    <a:gd name="T7" fmla="*/ 1 h 957"/>
                    <a:gd name="T8" fmla="*/ 0 w 1642"/>
                    <a:gd name="T9" fmla="*/ 1 h 957"/>
                    <a:gd name="T10" fmla="*/ 0 w 1642"/>
                    <a:gd name="T11" fmla="*/ 1 h 957"/>
                    <a:gd name="T12" fmla="*/ 0 w 1642"/>
                    <a:gd name="T13" fmla="*/ 1 h 957"/>
                    <a:gd name="T14" fmla="*/ 1 w 1642"/>
                    <a:gd name="T15" fmla="*/ 1 h 957"/>
                    <a:gd name="T16" fmla="*/ 1 w 1642"/>
                    <a:gd name="T17" fmla="*/ 1 h 957"/>
                    <a:gd name="T18" fmla="*/ 1 w 1642"/>
                    <a:gd name="T19" fmla="*/ 1 h 957"/>
                    <a:gd name="T20" fmla="*/ 1 w 1642"/>
                    <a:gd name="T21" fmla="*/ 1 h 957"/>
                    <a:gd name="T22" fmla="*/ 1 w 1642"/>
                    <a:gd name="T23" fmla="*/ 1 h 957"/>
                    <a:gd name="T24" fmla="*/ 1 w 1642"/>
                    <a:gd name="T25" fmla="*/ 1 h 957"/>
                    <a:gd name="T26" fmla="*/ 1 w 1642"/>
                    <a:gd name="T27" fmla="*/ 1 h 957"/>
                    <a:gd name="T28" fmla="*/ 1 w 1642"/>
                    <a:gd name="T29" fmla="*/ 1 h 957"/>
                    <a:gd name="T30" fmla="*/ 1 w 1642"/>
                    <a:gd name="T31" fmla="*/ 1 h 957"/>
                    <a:gd name="T32" fmla="*/ 1 w 1642"/>
                    <a:gd name="T33" fmla="*/ 1 h 957"/>
                    <a:gd name="T34" fmla="*/ 1 w 1642"/>
                    <a:gd name="T35" fmla="*/ 1 h 957"/>
                    <a:gd name="T36" fmla="*/ 1 w 1642"/>
                    <a:gd name="T37" fmla="*/ 1 h 957"/>
                    <a:gd name="T38" fmla="*/ 1 w 1642"/>
                    <a:gd name="T39" fmla="*/ 0 h 957"/>
                    <a:gd name="T40" fmla="*/ 1 w 1642"/>
                    <a:gd name="T41" fmla="*/ 0 h 957"/>
                    <a:gd name="T42" fmla="*/ 1 w 1642"/>
                    <a:gd name="T43" fmla="*/ 0 h 957"/>
                    <a:gd name="T44" fmla="*/ 1 w 1642"/>
                    <a:gd name="T45" fmla="*/ 0 h 957"/>
                    <a:gd name="T46" fmla="*/ 1 w 1642"/>
                    <a:gd name="T47" fmla="*/ 0 h 957"/>
                    <a:gd name="T48" fmla="*/ 1 w 1642"/>
                    <a:gd name="T49" fmla="*/ 0 h 957"/>
                    <a:gd name="T50" fmla="*/ 1 w 1642"/>
                    <a:gd name="T51" fmla="*/ 0 h 957"/>
                    <a:gd name="T52" fmla="*/ 1 w 1642"/>
                    <a:gd name="T53" fmla="*/ 0 h 957"/>
                    <a:gd name="T54" fmla="*/ 1 w 1642"/>
                    <a:gd name="T55" fmla="*/ 0 h 957"/>
                    <a:gd name="T56" fmla="*/ 1 w 1642"/>
                    <a:gd name="T57" fmla="*/ 0 h 957"/>
                    <a:gd name="T58" fmla="*/ 1 w 1642"/>
                    <a:gd name="T59" fmla="*/ 0 h 957"/>
                    <a:gd name="T60" fmla="*/ 1 w 1642"/>
                    <a:gd name="T61" fmla="*/ 0 h 957"/>
                    <a:gd name="T62" fmla="*/ 1 w 1642"/>
                    <a:gd name="T63" fmla="*/ 0 h 957"/>
                    <a:gd name="T64" fmla="*/ 1 w 1642"/>
                    <a:gd name="T65" fmla="*/ 0 h 957"/>
                    <a:gd name="T66" fmla="*/ 1 w 1642"/>
                    <a:gd name="T67" fmla="*/ 0 h 957"/>
                    <a:gd name="T68" fmla="*/ 1 w 1642"/>
                    <a:gd name="T69" fmla="*/ 1 h 957"/>
                    <a:gd name="T70" fmla="*/ 1 w 1642"/>
                    <a:gd name="T71" fmla="*/ 1 h 957"/>
                    <a:gd name="T72" fmla="*/ 1 w 1642"/>
                    <a:gd name="T73" fmla="*/ 1 h 957"/>
                    <a:gd name="T74" fmla="*/ 1 w 1642"/>
                    <a:gd name="T75" fmla="*/ 1 h 957"/>
                    <a:gd name="T76" fmla="*/ 1 w 1642"/>
                    <a:gd name="T77" fmla="*/ 1 h 957"/>
                    <a:gd name="T78" fmla="*/ 0 w 1642"/>
                    <a:gd name="T79" fmla="*/ 1 h 957"/>
                    <a:gd name="T80" fmla="*/ 0 w 1642"/>
                    <a:gd name="T81" fmla="*/ 1 h 957"/>
                    <a:gd name="T82" fmla="*/ 0 w 1642"/>
                    <a:gd name="T83" fmla="*/ 1 h 957"/>
                    <a:gd name="T84" fmla="*/ 0 w 1642"/>
                    <a:gd name="T85" fmla="*/ 1 h 957"/>
                    <a:gd name="T86" fmla="*/ 0 w 1642"/>
                    <a:gd name="T87" fmla="*/ 1 h 957"/>
                    <a:gd name="T88" fmla="*/ 0 w 1642"/>
                    <a:gd name="T89" fmla="*/ 1 h 957"/>
                    <a:gd name="T90" fmla="*/ 0 w 1642"/>
                    <a:gd name="T91" fmla="*/ 1 h 957"/>
                    <a:gd name="T92" fmla="*/ 0 w 1642"/>
                    <a:gd name="T93" fmla="*/ 1 h 957"/>
                    <a:gd name="T94" fmla="*/ 0 w 1642"/>
                    <a:gd name="T95" fmla="*/ 1 h 957"/>
                    <a:gd name="T96" fmla="*/ 0 w 1642"/>
                    <a:gd name="T97" fmla="*/ 1 h 957"/>
                    <a:gd name="T98" fmla="*/ 0 w 1642"/>
                    <a:gd name="T99" fmla="*/ 1 h 95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642"/>
                    <a:gd name="T151" fmla="*/ 0 h 957"/>
                    <a:gd name="T152" fmla="*/ 1642 w 1642"/>
                    <a:gd name="T153" fmla="*/ 957 h 95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642" h="957">
                      <a:moveTo>
                        <a:pt x="0" y="914"/>
                      </a:moveTo>
                      <a:lnTo>
                        <a:pt x="8" y="918"/>
                      </a:lnTo>
                      <a:lnTo>
                        <a:pt x="18" y="922"/>
                      </a:lnTo>
                      <a:lnTo>
                        <a:pt x="32" y="927"/>
                      </a:lnTo>
                      <a:lnTo>
                        <a:pt x="48" y="932"/>
                      </a:lnTo>
                      <a:lnTo>
                        <a:pt x="68" y="937"/>
                      </a:lnTo>
                      <a:lnTo>
                        <a:pt x="91" y="943"/>
                      </a:lnTo>
                      <a:lnTo>
                        <a:pt x="117" y="949"/>
                      </a:lnTo>
                      <a:lnTo>
                        <a:pt x="145" y="952"/>
                      </a:lnTo>
                      <a:lnTo>
                        <a:pt x="174" y="956"/>
                      </a:lnTo>
                      <a:lnTo>
                        <a:pt x="237" y="957"/>
                      </a:lnTo>
                      <a:lnTo>
                        <a:pt x="305" y="950"/>
                      </a:lnTo>
                      <a:lnTo>
                        <a:pt x="340" y="942"/>
                      </a:lnTo>
                      <a:lnTo>
                        <a:pt x="358" y="937"/>
                      </a:lnTo>
                      <a:lnTo>
                        <a:pt x="376" y="932"/>
                      </a:lnTo>
                      <a:lnTo>
                        <a:pt x="394" y="926"/>
                      </a:lnTo>
                      <a:lnTo>
                        <a:pt x="411" y="919"/>
                      </a:lnTo>
                      <a:lnTo>
                        <a:pt x="430" y="912"/>
                      </a:lnTo>
                      <a:lnTo>
                        <a:pt x="448" y="905"/>
                      </a:lnTo>
                      <a:lnTo>
                        <a:pt x="467" y="898"/>
                      </a:lnTo>
                      <a:lnTo>
                        <a:pt x="486" y="891"/>
                      </a:lnTo>
                      <a:lnTo>
                        <a:pt x="505" y="884"/>
                      </a:lnTo>
                      <a:lnTo>
                        <a:pt x="524" y="876"/>
                      </a:lnTo>
                      <a:lnTo>
                        <a:pt x="543" y="869"/>
                      </a:lnTo>
                      <a:lnTo>
                        <a:pt x="562" y="861"/>
                      </a:lnTo>
                      <a:lnTo>
                        <a:pt x="581" y="853"/>
                      </a:lnTo>
                      <a:lnTo>
                        <a:pt x="601" y="846"/>
                      </a:lnTo>
                      <a:lnTo>
                        <a:pt x="620" y="838"/>
                      </a:lnTo>
                      <a:lnTo>
                        <a:pt x="639" y="830"/>
                      </a:lnTo>
                      <a:lnTo>
                        <a:pt x="656" y="823"/>
                      </a:lnTo>
                      <a:lnTo>
                        <a:pt x="674" y="814"/>
                      </a:lnTo>
                      <a:lnTo>
                        <a:pt x="693" y="806"/>
                      </a:lnTo>
                      <a:lnTo>
                        <a:pt x="710" y="799"/>
                      </a:lnTo>
                      <a:lnTo>
                        <a:pt x="727" y="790"/>
                      </a:lnTo>
                      <a:lnTo>
                        <a:pt x="744" y="782"/>
                      </a:lnTo>
                      <a:lnTo>
                        <a:pt x="760" y="773"/>
                      </a:lnTo>
                      <a:lnTo>
                        <a:pt x="777" y="766"/>
                      </a:lnTo>
                      <a:lnTo>
                        <a:pt x="792" y="757"/>
                      </a:lnTo>
                      <a:lnTo>
                        <a:pt x="807" y="749"/>
                      </a:lnTo>
                      <a:lnTo>
                        <a:pt x="821" y="742"/>
                      </a:lnTo>
                      <a:lnTo>
                        <a:pt x="835" y="733"/>
                      </a:lnTo>
                      <a:lnTo>
                        <a:pt x="848" y="725"/>
                      </a:lnTo>
                      <a:lnTo>
                        <a:pt x="861" y="717"/>
                      </a:lnTo>
                      <a:lnTo>
                        <a:pt x="872" y="709"/>
                      </a:lnTo>
                      <a:lnTo>
                        <a:pt x="884" y="701"/>
                      </a:lnTo>
                      <a:lnTo>
                        <a:pt x="903" y="686"/>
                      </a:lnTo>
                      <a:lnTo>
                        <a:pt x="920" y="669"/>
                      </a:lnTo>
                      <a:lnTo>
                        <a:pt x="937" y="650"/>
                      </a:lnTo>
                      <a:lnTo>
                        <a:pt x="953" y="630"/>
                      </a:lnTo>
                      <a:lnTo>
                        <a:pt x="969" y="608"/>
                      </a:lnTo>
                      <a:lnTo>
                        <a:pt x="984" y="585"/>
                      </a:lnTo>
                      <a:lnTo>
                        <a:pt x="998" y="563"/>
                      </a:lnTo>
                      <a:lnTo>
                        <a:pt x="1012" y="540"/>
                      </a:lnTo>
                      <a:lnTo>
                        <a:pt x="1025" y="517"/>
                      </a:lnTo>
                      <a:lnTo>
                        <a:pt x="1036" y="496"/>
                      </a:lnTo>
                      <a:lnTo>
                        <a:pt x="1046" y="476"/>
                      </a:lnTo>
                      <a:lnTo>
                        <a:pt x="1054" y="457"/>
                      </a:lnTo>
                      <a:lnTo>
                        <a:pt x="1061" y="442"/>
                      </a:lnTo>
                      <a:lnTo>
                        <a:pt x="1073" y="419"/>
                      </a:lnTo>
                      <a:lnTo>
                        <a:pt x="1075" y="410"/>
                      </a:lnTo>
                      <a:lnTo>
                        <a:pt x="1079" y="413"/>
                      </a:lnTo>
                      <a:lnTo>
                        <a:pt x="1091" y="416"/>
                      </a:lnTo>
                      <a:lnTo>
                        <a:pt x="1110" y="423"/>
                      </a:lnTo>
                      <a:lnTo>
                        <a:pt x="1138" y="430"/>
                      </a:lnTo>
                      <a:lnTo>
                        <a:pt x="1173" y="434"/>
                      </a:lnTo>
                      <a:lnTo>
                        <a:pt x="1219" y="437"/>
                      </a:lnTo>
                      <a:lnTo>
                        <a:pt x="1273" y="433"/>
                      </a:lnTo>
                      <a:lnTo>
                        <a:pt x="1338" y="424"/>
                      </a:lnTo>
                      <a:lnTo>
                        <a:pt x="1373" y="416"/>
                      </a:lnTo>
                      <a:lnTo>
                        <a:pt x="1389" y="411"/>
                      </a:lnTo>
                      <a:lnTo>
                        <a:pt x="1404" y="405"/>
                      </a:lnTo>
                      <a:lnTo>
                        <a:pt x="1421" y="399"/>
                      </a:lnTo>
                      <a:lnTo>
                        <a:pt x="1435" y="392"/>
                      </a:lnTo>
                      <a:lnTo>
                        <a:pt x="1450" y="385"/>
                      </a:lnTo>
                      <a:lnTo>
                        <a:pt x="1464" y="377"/>
                      </a:lnTo>
                      <a:lnTo>
                        <a:pt x="1478" y="368"/>
                      </a:lnTo>
                      <a:lnTo>
                        <a:pt x="1491" y="359"/>
                      </a:lnTo>
                      <a:lnTo>
                        <a:pt x="1503" y="350"/>
                      </a:lnTo>
                      <a:lnTo>
                        <a:pt x="1516" y="342"/>
                      </a:lnTo>
                      <a:lnTo>
                        <a:pt x="1539" y="323"/>
                      </a:lnTo>
                      <a:lnTo>
                        <a:pt x="1559" y="305"/>
                      </a:lnTo>
                      <a:lnTo>
                        <a:pt x="1578" y="286"/>
                      </a:lnTo>
                      <a:lnTo>
                        <a:pt x="1595" y="269"/>
                      </a:lnTo>
                      <a:lnTo>
                        <a:pt x="1609" y="253"/>
                      </a:lnTo>
                      <a:lnTo>
                        <a:pt x="1620" y="239"/>
                      </a:lnTo>
                      <a:lnTo>
                        <a:pt x="1637" y="217"/>
                      </a:lnTo>
                      <a:lnTo>
                        <a:pt x="1642" y="210"/>
                      </a:lnTo>
                      <a:lnTo>
                        <a:pt x="1626" y="223"/>
                      </a:lnTo>
                      <a:lnTo>
                        <a:pt x="1607" y="239"/>
                      </a:lnTo>
                      <a:lnTo>
                        <a:pt x="1596" y="246"/>
                      </a:lnTo>
                      <a:lnTo>
                        <a:pt x="1588" y="251"/>
                      </a:lnTo>
                      <a:lnTo>
                        <a:pt x="1581" y="255"/>
                      </a:lnTo>
                      <a:lnTo>
                        <a:pt x="1573" y="259"/>
                      </a:lnTo>
                      <a:lnTo>
                        <a:pt x="1564" y="264"/>
                      </a:lnTo>
                      <a:lnTo>
                        <a:pt x="1545" y="272"/>
                      </a:lnTo>
                      <a:lnTo>
                        <a:pt x="1524" y="279"/>
                      </a:lnTo>
                      <a:lnTo>
                        <a:pt x="1501" y="287"/>
                      </a:lnTo>
                      <a:lnTo>
                        <a:pt x="1475" y="292"/>
                      </a:lnTo>
                      <a:lnTo>
                        <a:pt x="1447" y="297"/>
                      </a:lnTo>
                      <a:lnTo>
                        <a:pt x="1385" y="301"/>
                      </a:lnTo>
                      <a:lnTo>
                        <a:pt x="1197" y="295"/>
                      </a:lnTo>
                      <a:lnTo>
                        <a:pt x="1145" y="288"/>
                      </a:lnTo>
                      <a:lnTo>
                        <a:pt x="1149" y="227"/>
                      </a:lnTo>
                      <a:lnTo>
                        <a:pt x="1144" y="198"/>
                      </a:lnTo>
                      <a:lnTo>
                        <a:pt x="1130" y="165"/>
                      </a:lnTo>
                      <a:lnTo>
                        <a:pt x="1121" y="147"/>
                      </a:lnTo>
                      <a:lnTo>
                        <a:pt x="1110" y="129"/>
                      </a:lnTo>
                      <a:lnTo>
                        <a:pt x="1094" y="112"/>
                      </a:lnTo>
                      <a:lnTo>
                        <a:pt x="1077" y="93"/>
                      </a:lnTo>
                      <a:lnTo>
                        <a:pt x="1058" y="76"/>
                      </a:lnTo>
                      <a:lnTo>
                        <a:pt x="1039" y="61"/>
                      </a:lnTo>
                      <a:lnTo>
                        <a:pt x="1030" y="55"/>
                      </a:lnTo>
                      <a:lnTo>
                        <a:pt x="1020" y="48"/>
                      </a:lnTo>
                      <a:lnTo>
                        <a:pt x="1011" y="43"/>
                      </a:lnTo>
                      <a:lnTo>
                        <a:pt x="1002" y="37"/>
                      </a:lnTo>
                      <a:lnTo>
                        <a:pt x="993" y="33"/>
                      </a:lnTo>
                      <a:lnTo>
                        <a:pt x="984" y="28"/>
                      </a:lnTo>
                      <a:lnTo>
                        <a:pt x="967" y="20"/>
                      </a:lnTo>
                      <a:lnTo>
                        <a:pt x="951" y="14"/>
                      </a:lnTo>
                      <a:lnTo>
                        <a:pt x="936" y="10"/>
                      </a:lnTo>
                      <a:lnTo>
                        <a:pt x="910" y="4"/>
                      </a:lnTo>
                      <a:lnTo>
                        <a:pt x="890" y="0"/>
                      </a:lnTo>
                      <a:lnTo>
                        <a:pt x="872" y="0"/>
                      </a:lnTo>
                      <a:lnTo>
                        <a:pt x="887" y="5"/>
                      </a:lnTo>
                      <a:lnTo>
                        <a:pt x="903" y="14"/>
                      </a:lnTo>
                      <a:lnTo>
                        <a:pt x="912" y="19"/>
                      </a:lnTo>
                      <a:lnTo>
                        <a:pt x="922" y="27"/>
                      </a:lnTo>
                      <a:lnTo>
                        <a:pt x="940" y="44"/>
                      </a:lnTo>
                      <a:lnTo>
                        <a:pt x="957" y="69"/>
                      </a:lnTo>
                      <a:lnTo>
                        <a:pt x="980" y="138"/>
                      </a:lnTo>
                      <a:lnTo>
                        <a:pt x="979" y="185"/>
                      </a:lnTo>
                      <a:lnTo>
                        <a:pt x="975" y="212"/>
                      </a:lnTo>
                      <a:lnTo>
                        <a:pt x="967" y="240"/>
                      </a:lnTo>
                      <a:lnTo>
                        <a:pt x="959" y="269"/>
                      </a:lnTo>
                      <a:lnTo>
                        <a:pt x="947" y="300"/>
                      </a:lnTo>
                      <a:lnTo>
                        <a:pt x="940" y="315"/>
                      </a:lnTo>
                      <a:lnTo>
                        <a:pt x="933" y="331"/>
                      </a:lnTo>
                      <a:lnTo>
                        <a:pt x="924" y="347"/>
                      </a:lnTo>
                      <a:lnTo>
                        <a:pt x="917" y="363"/>
                      </a:lnTo>
                      <a:lnTo>
                        <a:pt x="908" y="380"/>
                      </a:lnTo>
                      <a:lnTo>
                        <a:pt x="899" y="395"/>
                      </a:lnTo>
                      <a:lnTo>
                        <a:pt x="889" y="411"/>
                      </a:lnTo>
                      <a:lnTo>
                        <a:pt x="879" y="428"/>
                      </a:lnTo>
                      <a:lnTo>
                        <a:pt x="867" y="444"/>
                      </a:lnTo>
                      <a:lnTo>
                        <a:pt x="856" y="460"/>
                      </a:lnTo>
                      <a:lnTo>
                        <a:pt x="844" y="476"/>
                      </a:lnTo>
                      <a:lnTo>
                        <a:pt x="833" y="493"/>
                      </a:lnTo>
                      <a:lnTo>
                        <a:pt x="820" y="508"/>
                      </a:lnTo>
                      <a:lnTo>
                        <a:pt x="807" y="523"/>
                      </a:lnTo>
                      <a:lnTo>
                        <a:pt x="794" y="538"/>
                      </a:lnTo>
                      <a:lnTo>
                        <a:pt x="781" y="554"/>
                      </a:lnTo>
                      <a:lnTo>
                        <a:pt x="767" y="569"/>
                      </a:lnTo>
                      <a:lnTo>
                        <a:pt x="752" y="583"/>
                      </a:lnTo>
                      <a:lnTo>
                        <a:pt x="738" y="597"/>
                      </a:lnTo>
                      <a:lnTo>
                        <a:pt x="722" y="611"/>
                      </a:lnTo>
                      <a:lnTo>
                        <a:pt x="706" y="623"/>
                      </a:lnTo>
                      <a:lnTo>
                        <a:pt x="697" y="631"/>
                      </a:lnTo>
                      <a:lnTo>
                        <a:pt x="687" y="637"/>
                      </a:lnTo>
                      <a:lnTo>
                        <a:pt x="678" y="644"/>
                      </a:lnTo>
                      <a:lnTo>
                        <a:pt x="667" y="650"/>
                      </a:lnTo>
                      <a:lnTo>
                        <a:pt x="656" y="658"/>
                      </a:lnTo>
                      <a:lnTo>
                        <a:pt x="645" y="664"/>
                      </a:lnTo>
                      <a:lnTo>
                        <a:pt x="634" y="672"/>
                      </a:lnTo>
                      <a:lnTo>
                        <a:pt x="621" y="678"/>
                      </a:lnTo>
                      <a:lnTo>
                        <a:pt x="608" y="684"/>
                      </a:lnTo>
                      <a:lnTo>
                        <a:pt x="595" y="692"/>
                      </a:lnTo>
                      <a:lnTo>
                        <a:pt x="583" y="698"/>
                      </a:lnTo>
                      <a:lnTo>
                        <a:pt x="569" y="705"/>
                      </a:lnTo>
                      <a:lnTo>
                        <a:pt x="555" y="711"/>
                      </a:lnTo>
                      <a:lnTo>
                        <a:pt x="541" y="719"/>
                      </a:lnTo>
                      <a:lnTo>
                        <a:pt x="527" y="725"/>
                      </a:lnTo>
                      <a:lnTo>
                        <a:pt x="513" y="731"/>
                      </a:lnTo>
                      <a:lnTo>
                        <a:pt x="498" y="738"/>
                      </a:lnTo>
                      <a:lnTo>
                        <a:pt x="484" y="744"/>
                      </a:lnTo>
                      <a:lnTo>
                        <a:pt x="468" y="750"/>
                      </a:lnTo>
                      <a:lnTo>
                        <a:pt x="453" y="757"/>
                      </a:lnTo>
                      <a:lnTo>
                        <a:pt x="438" y="763"/>
                      </a:lnTo>
                      <a:lnTo>
                        <a:pt x="423" y="770"/>
                      </a:lnTo>
                      <a:lnTo>
                        <a:pt x="408" y="776"/>
                      </a:lnTo>
                      <a:lnTo>
                        <a:pt x="392" y="781"/>
                      </a:lnTo>
                      <a:lnTo>
                        <a:pt x="377" y="787"/>
                      </a:lnTo>
                      <a:lnTo>
                        <a:pt x="362" y="794"/>
                      </a:lnTo>
                      <a:lnTo>
                        <a:pt x="347" y="799"/>
                      </a:lnTo>
                      <a:lnTo>
                        <a:pt x="330" y="805"/>
                      </a:lnTo>
                      <a:lnTo>
                        <a:pt x="315" y="810"/>
                      </a:lnTo>
                      <a:lnTo>
                        <a:pt x="301" y="817"/>
                      </a:lnTo>
                      <a:lnTo>
                        <a:pt x="286" y="822"/>
                      </a:lnTo>
                      <a:lnTo>
                        <a:pt x="270" y="827"/>
                      </a:lnTo>
                      <a:lnTo>
                        <a:pt x="256" y="832"/>
                      </a:lnTo>
                      <a:lnTo>
                        <a:pt x="241" y="837"/>
                      </a:lnTo>
                      <a:lnTo>
                        <a:pt x="227" y="842"/>
                      </a:lnTo>
                      <a:lnTo>
                        <a:pt x="213" y="847"/>
                      </a:lnTo>
                      <a:lnTo>
                        <a:pt x="199" y="852"/>
                      </a:lnTo>
                      <a:lnTo>
                        <a:pt x="185" y="856"/>
                      </a:lnTo>
                      <a:lnTo>
                        <a:pt x="160" y="865"/>
                      </a:lnTo>
                      <a:lnTo>
                        <a:pt x="135" y="872"/>
                      </a:lnTo>
                      <a:lnTo>
                        <a:pt x="112" y="880"/>
                      </a:lnTo>
                      <a:lnTo>
                        <a:pt x="90" y="888"/>
                      </a:lnTo>
                      <a:lnTo>
                        <a:pt x="70" y="893"/>
                      </a:lnTo>
                      <a:lnTo>
                        <a:pt x="52" y="899"/>
                      </a:lnTo>
                      <a:lnTo>
                        <a:pt x="24" y="908"/>
                      </a:lnTo>
                      <a:lnTo>
                        <a:pt x="0" y="9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7" name="Freeform 270"/>
                <p:cNvSpPr>
                  <a:spLocks/>
                </p:cNvSpPr>
                <p:nvPr/>
              </p:nvSpPr>
              <p:spPr bwMode="auto">
                <a:xfrm>
                  <a:off x="1346" y="1544"/>
                  <a:ext cx="224" cy="267"/>
                </a:xfrm>
                <a:custGeom>
                  <a:avLst/>
                  <a:gdLst>
                    <a:gd name="T0" fmla="*/ 1 w 896"/>
                    <a:gd name="T1" fmla="*/ 0 h 1068"/>
                    <a:gd name="T2" fmla="*/ 1 w 896"/>
                    <a:gd name="T3" fmla="*/ 0 h 1068"/>
                    <a:gd name="T4" fmla="*/ 1 w 896"/>
                    <a:gd name="T5" fmla="*/ 0 h 1068"/>
                    <a:gd name="T6" fmla="*/ 1 w 896"/>
                    <a:gd name="T7" fmla="*/ 0 h 1068"/>
                    <a:gd name="T8" fmla="*/ 1 w 896"/>
                    <a:gd name="T9" fmla="*/ 1 h 1068"/>
                    <a:gd name="T10" fmla="*/ 1 w 896"/>
                    <a:gd name="T11" fmla="*/ 1 h 1068"/>
                    <a:gd name="T12" fmla="*/ 1 w 896"/>
                    <a:gd name="T13" fmla="*/ 1 h 1068"/>
                    <a:gd name="T14" fmla="*/ 1 w 896"/>
                    <a:gd name="T15" fmla="*/ 1 h 1068"/>
                    <a:gd name="T16" fmla="*/ 1 w 896"/>
                    <a:gd name="T17" fmla="*/ 1 h 1068"/>
                    <a:gd name="T18" fmla="*/ 1 w 896"/>
                    <a:gd name="T19" fmla="*/ 1 h 1068"/>
                    <a:gd name="T20" fmla="*/ 1 w 896"/>
                    <a:gd name="T21" fmla="*/ 1 h 1068"/>
                    <a:gd name="T22" fmla="*/ 1 w 896"/>
                    <a:gd name="T23" fmla="*/ 1 h 1068"/>
                    <a:gd name="T24" fmla="*/ 1 w 896"/>
                    <a:gd name="T25" fmla="*/ 1 h 1068"/>
                    <a:gd name="T26" fmla="*/ 1 w 896"/>
                    <a:gd name="T27" fmla="*/ 1 h 1068"/>
                    <a:gd name="T28" fmla="*/ 1 w 896"/>
                    <a:gd name="T29" fmla="*/ 1 h 1068"/>
                    <a:gd name="T30" fmla="*/ 1 w 896"/>
                    <a:gd name="T31" fmla="*/ 1 h 1068"/>
                    <a:gd name="T32" fmla="*/ 1 w 896"/>
                    <a:gd name="T33" fmla="*/ 1 h 1068"/>
                    <a:gd name="T34" fmla="*/ 1 w 896"/>
                    <a:gd name="T35" fmla="*/ 1 h 1068"/>
                    <a:gd name="T36" fmla="*/ 1 w 896"/>
                    <a:gd name="T37" fmla="*/ 1 h 1068"/>
                    <a:gd name="T38" fmla="*/ 1 w 896"/>
                    <a:gd name="T39" fmla="*/ 1 h 1068"/>
                    <a:gd name="T40" fmla="*/ 1 w 896"/>
                    <a:gd name="T41" fmla="*/ 1 h 1068"/>
                    <a:gd name="T42" fmla="*/ 1 w 896"/>
                    <a:gd name="T43" fmla="*/ 1 h 1068"/>
                    <a:gd name="T44" fmla="*/ 1 w 896"/>
                    <a:gd name="T45" fmla="*/ 1 h 1068"/>
                    <a:gd name="T46" fmla="*/ 1 w 896"/>
                    <a:gd name="T47" fmla="*/ 1 h 1068"/>
                    <a:gd name="T48" fmla="*/ 1 w 896"/>
                    <a:gd name="T49" fmla="*/ 1 h 1068"/>
                    <a:gd name="T50" fmla="*/ 0 w 896"/>
                    <a:gd name="T51" fmla="*/ 1 h 1068"/>
                    <a:gd name="T52" fmla="*/ 0 w 896"/>
                    <a:gd name="T53" fmla="*/ 1 h 1068"/>
                    <a:gd name="T54" fmla="*/ 0 w 896"/>
                    <a:gd name="T55" fmla="*/ 1 h 1068"/>
                    <a:gd name="T56" fmla="*/ 1 w 896"/>
                    <a:gd name="T57" fmla="*/ 1 h 1068"/>
                    <a:gd name="T58" fmla="*/ 1 w 896"/>
                    <a:gd name="T59" fmla="*/ 1 h 1068"/>
                    <a:gd name="T60" fmla="*/ 1 w 896"/>
                    <a:gd name="T61" fmla="*/ 1 h 1068"/>
                    <a:gd name="T62" fmla="*/ 1 w 896"/>
                    <a:gd name="T63" fmla="*/ 1 h 1068"/>
                    <a:gd name="T64" fmla="*/ 0 w 896"/>
                    <a:gd name="T65" fmla="*/ 1 h 1068"/>
                    <a:gd name="T66" fmla="*/ 0 w 896"/>
                    <a:gd name="T67" fmla="*/ 1 h 1068"/>
                    <a:gd name="T68" fmla="*/ 0 w 896"/>
                    <a:gd name="T69" fmla="*/ 1 h 1068"/>
                    <a:gd name="T70" fmla="*/ 0 w 896"/>
                    <a:gd name="T71" fmla="*/ 1 h 1068"/>
                    <a:gd name="T72" fmla="*/ 0 w 896"/>
                    <a:gd name="T73" fmla="*/ 1 h 1068"/>
                    <a:gd name="T74" fmla="*/ 0 w 896"/>
                    <a:gd name="T75" fmla="*/ 1 h 1068"/>
                    <a:gd name="T76" fmla="*/ 0 w 896"/>
                    <a:gd name="T77" fmla="*/ 1 h 1068"/>
                    <a:gd name="T78" fmla="*/ 0 w 896"/>
                    <a:gd name="T79" fmla="*/ 1 h 1068"/>
                    <a:gd name="T80" fmla="*/ 0 w 896"/>
                    <a:gd name="T81" fmla="*/ 1 h 1068"/>
                    <a:gd name="T82" fmla="*/ 0 w 896"/>
                    <a:gd name="T83" fmla="*/ 1 h 1068"/>
                    <a:gd name="T84" fmla="*/ 0 w 896"/>
                    <a:gd name="T85" fmla="*/ 1 h 1068"/>
                    <a:gd name="T86" fmla="*/ 0 w 896"/>
                    <a:gd name="T87" fmla="*/ 1 h 1068"/>
                    <a:gd name="T88" fmla="*/ 0 w 896"/>
                    <a:gd name="T89" fmla="*/ 1 h 1068"/>
                    <a:gd name="T90" fmla="*/ 0 w 896"/>
                    <a:gd name="T91" fmla="*/ 1 h 1068"/>
                    <a:gd name="T92" fmla="*/ 1 w 896"/>
                    <a:gd name="T93" fmla="*/ 1 h 1068"/>
                    <a:gd name="T94" fmla="*/ 1 w 896"/>
                    <a:gd name="T95" fmla="*/ 1 h 1068"/>
                    <a:gd name="T96" fmla="*/ 1 w 896"/>
                    <a:gd name="T97" fmla="*/ 1 h 1068"/>
                    <a:gd name="T98" fmla="*/ 1 w 896"/>
                    <a:gd name="T99" fmla="*/ 0 h 1068"/>
                    <a:gd name="T100" fmla="*/ 1 w 896"/>
                    <a:gd name="T101" fmla="*/ 0 h 1068"/>
                    <a:gd name="T102" fmla="*/ 1 w 896"/>
                    <a:gd name="T103" fmla="*/ 0 h 1068"/>
                    <a:gd name="T104" fmla="*/ 1 w 896"/>
                    <a:gd name="T105" fmla="*/ 0 h 1068"/>
                    <a:gd name="T106" fmla="*/ 1 w 896"/>
                    <a:gd name="T107" fmla="*/ 0 h 1068"/>
                    <a:gd name="T108" fmla="*/ 1 w 896"/>
                    <a:gd name="T109" fmla="*/ 0 h 1068"/>
                    <a:gd name="T110" fmla="*/ 1 w 896"/>
                    <a:gd name="T111" fmla="*/ 0 h 1068"/>
                    <a:gd name="T112" fmla="*/ 1 w 896"/>
                    <a:gd name="T113" fmla="*/ 0 h 1068"/>
                    <a:gd name="T114" fmla="*/ 1 w 896"/>
                    <a:gd name="T115" fmla="*/ 0 h 106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896"/>
                    <a:gd name="T175" fmla="*/ 0 h 1068"/>
                    <a:gd name="T176" fmla="*/ 896 w 896"/>
                    <a:gd name="T177" fmla="*/ 1068 h 106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896" h="1068">
                      <a:moveTo>
                        <a:pt x="857" y="0"/>
                      </a:moveTo>
                      <a:lnTo>
                        <a:pt x="830" y="23"/>
                      </a:lnTo>
                      <a:lnTo>
                        <a:pt x="803" y="51"/>
                      </a:lnTo>
                      <a:lnTo>
                        <a:pt x="787" y="68"/>
                      </a:lnTo>
                      <a:lnTo>
                        <a:pt x="770" y="87"/>
                      </a:lnTo>
                      <a:lnTo>
                        <a:pt x="754" y="107"/>
                      </a:lnTo>
                      <a:lnTo>
                        <a:pt x="736" y="130"/>
                      </a:lnTo>
                      <a:lnTo>
                        <a:pt x="720" y="153"/>
                      </a:lnTo>
                      <a:lnTo>
                        <a:pt x="704" y="180"/>
                      </a:lnTo>
                      <a:lnTo>
                        <a:pt x="689" y="205"/>
                      </a:lnTo>
                      <a:lnTo>
                        <a:pt x="677" y="233"/>
                      </a:lnTo>
                      <a:lnTo>
                        <a:pt x="656" y="291"/>
                      </a:lnTo>
                      <a:lnTo>
                        <a:pt x="642" y="347"/>
                      </a:lnTo>
                      <a:lnTo>
                        <a:pt x="631" y="398"/>
                      </a:lnTo>
                      <a:lnTo>
                        <a:pt x="616" y="483"/>
                      </a:lnTo>
                      <a:lnTo>
                        <a:pt x="616" y="502"/>
                      </a:lnTo>
                      <a:lnTo>
                        <a:pt x="616" y="520"/>
                      </a:lnTo>
                      <a:lnTo>
                        <a:pt x="622" y="554"/>
                      </a:lnTo>
                      <a:lnTo>
                        <a:pt x="628" y="571"/>
                      </a:lnTo>
                      <a:lnTo>
                        <a:pt x="636" y="586"/>
                      </a:lnTo>
                      <a:lnTo>
                        <a:pt x="646" y="602"/>
                      </a:lnTo>
                      <a:lnTo>
                        <a:pt x="659" y="618"/>
                      </a:lnTo>
                      <a:lnTo>
                        <a:pt x="673" y="630"/>
                      </a:lnTo>
                      <a:lnTo>
                        <a:pt x="680" y="635"/>
                      </a:lnTo>
                      <a:lnTo>
                        <a:pt x="688" y="641"/>
                      </a:lnTo>
                      <a:lnTo>
                        <a:pt x="702" y="646"/>
                      </a:lnTo>
                      <a:lnTo>
                        <a:pt x="717" y="649"/>
                      </a:lnTo>
                      <a:lnTo>
                        <a:pt x="745" y="648"/>
                      </a:lnTo>
                      <a:lnTo>
                        <a:pt x="772" y="639"/>
                      </a:lnTo>
                      <a:lnTo>
                        <a:pt x="783" y="633"/>
                      </a:lnTo>
                      <a:lnTo>
                        <a:pt x="795" y="627"/>
                      </a:lnTo>
                      <a:lnTo>
                        <a:pt x="805" y="620"/>
                      </a:lnTo>
                      <a:lnTo>
                        <a:pt x="812" y="614"/>
                      </a:lnTo>
                      <a:lnTo>
                        <a:pt x="829" y="600"/>
                      </a:lnTo>
                      <a:lnTo>
                        <a:pt x="896" y="625"/>
                      </a:lnTo>
                      <a:lnTo>
                        <a:pt x="892" y="647"/>
                      </a:lnTo>
                      <a:lnTo>
                        <a:pt x="882" y="672"/>
                      </a:lnTo>
                      <a:lnTo>
                        <a:pt x="876" y="689"/>
                      </a:lnTo>
                      <a:lnTo>
                        <a:pt x="866" y="705"/>
                      </a:lnTo>
                      <a:lnTo>
                        <a:pt x="854" y="724"/>
                      </a:lnTo>
                      <a:lnTo>
                        <a:pt x="840" y="745"/>
                      </a:lnTo>
                      <a:lnTo>
                        <a:pt x="823" y="765"/>
                      </a:lnTo>
                      <a:lnTo>
                        <a:pt x="801" y="787"/>
                      </a:lnTo>
                      <a:lnTo>
                        <a:pt x="777" y="809"/>
                      </a:lnTo>
                      <a:lnTo>
                        <a:pt x="749" y="832"/>
                      </a:lnTo>
                      <a:lnTo>
                        <a:pt x="741" y="839"/>
                      </a:lnTo>
                      <a:lnTo>
                        <a:pt x="732" y="844"/>
                      </a:lnTo>
                      <a:lnTo>
                        <a:pt x="725" y="850"/>
                      </a:lnTo>
                      <a:lnTo>
                        <a:pt x="716" y="855"/>
                      </a:lnTo>
                      <a:lnTo>
                        <a:pt x="707" y="861"/>
                      </a:lnTo>
                      <a:lnTo>
                        <a:pt x="698" y="867"/>
                      </a:lnTo>
                      <a:lnTo>
                        <a:pt x="689" y="873"/>
                      </a:lnTo>
                      <a:lnTo>
                        <a:pt x="679" y="878"/>
                      </a:lnTo>
                      <a:lnTo>
                        <a:pt x="669" y="884"/>
                      </a:lnTo>
                      <a:lnTo>
                        <a:pt x="659" y="889"/>
                      </a:lnTo>
                      <a:lnTo>
                        <a:pt x="649" y="896"/>
                      </a:lnTo>
                      <a:lnTo>
                        <a:pt x="640" y="901"/>
                      </a:lnTo>
                      <a:lnTo>
                        <a:pt x="628" y="906"/>
                      </a:lnTo>
                      <a:lnTo>
                        <a:pt x="618" y="911"/>
                      </a:lnTo>
                      <a:lnTo>
                        <a:pt x="608" y="917"/>
                      </a:lnTo>
                      <a:lnTo>
                        <a:pt x="598" y="921"/>
                      </a:lnTo>
                      <a:lnTo>
                        <a:pt x="588" y="926"/>
                      </a:lnTo>
                      <a:lnTo>
                        <a:pt x="577" y="931"/>
                      </a:lnTo>
                      <a:lnTo>
                        <a:pt x="566" y="936"/>
                      </a:lnTo>
                      <a:lnTo>
                        <a:pt x="556" y="941"/>
                      </a:lnTo>
                      <a:lnTo>
                        <a:pt x="546" y="947"/>
                      </a:lnTo>
                      <a:lnTo>
                        <a:pt x="534" y="950"/>
                      </a:lnTo>
                      <a:lnTo>
                        <a:pt x="524" y="955"/>
                      </a:lnTo>
                      <a:lnTo>
                        <a:pt x="514" y="959"/>
                      </a:lnTo>
                      <a:lnTo>
                        <a:pt x="492" y="968"/>
                      </a:lnTo>
                      <a:lnTo>
                        <a:pt x="472" y="977"/>
                      </a:lnTo>
                      <a:lnTo>
                        <a:pt x="452" y="985"/>
                      </a:lnTo>
                      <a:lnTo>
                        <a:pt x="431" y="992"/>
                      </a:lnTo>
                      <a:lnTo>
                        <a:pt x="411" y="1000"/>
                      </a:lnTo>
                      <a:lnTo>
                        <a:pt x="392" y="1006"/>
                      </a:lnTo>
                      <a:lnTo>
                        <a:pt x="373" y="1014"/>
                      </a:lnTo>
                      <a:lnTo>
                        <a:pt x="354" y="1019"/>
                      </a:lnTo>
                      <a:lnTo>
                        <a:pt x="336" y="1025"/>
                      </a:lnTo>
                      <a:lnTo>
                        <a:pt x="320" y="1030"/>
                      </a:lnTo>
                      <a:lnTo>
                        <a:pt x="303" y="1037"/>
                      </a:lnTo>
                      <a:lnTo>
                        <a:pt x="287" y="1041"/>
                      </a:lnTo>
                      <a:lnTo>
                        <a:pt x="259" y="1049"/>
                      </a:lnTo>
                      <a:lnTo>
                        <a:pt x="235" y="1057"/>
                      </a:lnTo>
                      <a:lnTo>
                        <a:pt x="214" y="1062"/>
                      </a:lnTo>
                      <a:lnTo>
                        <a:pt x="199" y="1066"/>
                      </a:lnTo>
                      <a:lnTo>
                        <a:pt x="186" y="1068"/>
                      </a:lnTo>
                      <a:lnTo>
                        <a:pt x="609" y="834"/>
                      </a:lnTo>
                      <a:lnTo>
                        <a:pt x="550" y="641"/>
                      </a:lnTo>
                      <a:lnTo>
                        <a:pt x="514" y="647"/>
                      </a:lnTo>
                      <a:lnTo>
                        <a:pt x="476" y="654"/>
                      </a:lnTo>
                      <a:lnTo>
                        <a:pt x="452" y="661"/>
                      </a:lnTo>
                      <a:lnTo>
                        <a:pt x="428" y="667"/>
                      </a:lnTo>
                      <a:lnTo>
                        <a:pt x="401" y="675"/>
                      </a:lnTo>
                      <a:lnTo>
                        <a:pt x="373" y="684"/>
                      </a:lnTo>
                      <a:lnTo>
                        <a:pt x="359" y="689"/>
                      </a:lnTo>
                      <a:lnTo>
                        <a:pt x="345" y="694"/>
                      </a:lnTo>
                      <a:lnTo>
                        <a:pt x="331" y="699"/>
                      </a:lnTo>
                      <a:lnTo>
                        <a:pt x="317" y="704"/>
                      </a:lnTo>
                      <a:lnTo>
                        <a:pt x="303" y="710"/>
                      </a:lnTo>
                      <a:lnTo>
                        <a:pt x="289" y="717"/>
                      </a:lnTo>
                      <a:lnTo>
                        <a:pt x="275" y="723"/>
                      </a:lnTo>
                      <a:lnTo>
                        <a:pt x="263" y="729"/>
                      </a:lnTo>
                      <a:lnTo>
                        <a:pt x="250" y="737"/>
                      </a:lnTo>
                      <a:lnTo>
                        <a:pt x="237" y="743"/>
                      </a:lnTo>
                      <a:lnTo>
                        <a:pt x="224" y="751"/>
                      </a:lnTo>
                      <a:lnTo>
                        <a:pt x="213" y="760"/>
                      </a:lnTo>
                      <a:lnTo>
                        <a:pt x="202" y="768"/>
                      </a:lnTo>
                      <a:lnTo>
                        <a:pt x="191" y="775"/>
                      </a:lnTo>
                      <a:lnTo>
                        <a:pt x="181" y="783"/>
                      </a:lnTo>
                      <a:lnTo>
                        <a:pt x="171" y="790"/>
                      </a:lnTo>
                      <a:lnTo>
                        <a:pt x="137" y="817"/>
                      </a:lnTo>
                      <a:lnTo>
                        <a:pt x="111" y="840"/>
                      </a:lnTo>
                      <a:lnTo>
                        <a:pt x="91" y="859"/>
                      </a:lnTo>
                      <a:lnTo>
                        <a:pt x="62" y="893"/>
                      </a:lnTo>
                      <a:lnTo>
                        <a:pt x="0" y="820"/>
                      </a:lnTo>
                      <a:lnTo>
                        <a:pt x="11" y="797"/>
                      </a:lnTo>
                      <a:lnTo>
                        <a:pt x="28" y="771"/>
                      </a:lnTo>
                      <a:lnTo>
                        <a:pt x="38" y="756"/>
                      </a:lnTo>
                      <a:lnTo>
                        <a:pt x="49" y="741"/>
                      </a:lnTo>
                      <a:lnTo>
                        <a:pt x="63" y="723"/>
                      </a:lnTo>
                      <a:lnTo>
                        <a:pt x="78" y="705"/>
                      </a:lnTo>
                      <a:lnTo>
                        <a:pt x="95" y="686"/>
                      </a:lnTo>
                      <a:lnTo>
                        <a:pt x="113" y="667"/>
                      </a:lnTo>
                      <a:lnTo>
                        <a:pt x="133" y="649"/>
                      </a:lnTo>
                      <a:lnTo>
                        <a:pt x="156" y="630"/>
                      </a:lnTo>
                      <a:lnTo>
                        <a:pt x="167" y="621"/>
                      </a:lnTo>
                      <a:lnTo>
                        <a:pt x="174" y="618"/>
                      </a:lnTo>
                      <a:lnTo>
                        <a:pt x="179" y="613"/>
                      </a:lnTo>
                      <a:lnTo>
                        <a:pt x="191" y="605"/>
                      </a:lnTo>
                      <a:lnTo>
                        <a:pt x="204" y="596"/>
                      </a:lnTo>
                      <a:lnTo>
                        <a:pt x="218" y="588"/>
                      </a:lnTo>
                      <a:lnTo>
                        <a:pt x="231" y="581"/>
                      </a:lnTo>
                      <a:lnTo>
                        <a:pt x="245" y="573"/>
                      </a:lnTo>
                      <a:lnTo>
                        <a:pt x="259" y="567"/>
                      </a:lnTo>
                      <a:lnTo>
                        <a:pt x="271" y="562"/>
                      </a:lnTo>
                      <a:lnTo>
                        <a:pt x="285" y="557"/>
                      </a:lnTo>
                      <a:lnTo>
                        <a:pt x="298" y="550"/>
                      </a:lnTo>
                      <a:lnTo>
                        <a:pt x="312" y="547"/>
                      </a:lnTo>
                      <a:lnTo>
                        <a:pt x="337" y="539"/>
                      </a:lnTo>
                      <a:lnTo>
                        <a:pt x="363" y="531"/>
                      </a:lnTo>
                      <a:lnTo>
                        <a:pt x="387" y="526"/>
                      </a:lnTo>
                      <a:lnTo>
                        <a:pt x="410" y="522"/>
                      </a:lnTo>
                      <a:lnTo>
                        <a:pt x="450" y="517"/>
                      </a:lnTo>
                      <a:lnTo>
                        <a:pt x="482" y="515"/>
                      </a:lnTo>
                      <a:lnTo>
                        <a:pt x="510" y="515"/>
                      </a:lnTo>
                      <a:lnTo>
                        <a:pt x="515" y="479"/>
                      </a:lnTo>
                      <a:lnTo>
                        <a:pt x="523" y="442"/>
                      </a:lnTo>
                      <a:lnTo>
                        <a:pt x="533" y="395"/>
                      </a:lnTo>
                      <a:lnTo>
                        <a:pt x="547" y="346"/>
                      </a:lnTo>
                      <a:lnTo>
                        <a:pt x="553" y="321"/>
                      </a:lnTo>
                      <a:lnTo>
                        <a:pt x="562" y="295"/>
                      </a:lnTo>
                      <a:lnTo>
                        <a:pt x="571" y="271"/>
                      </a:lnTo>
                      <a:lnTo>
                        <a:pt x="580" y="248"/>
                      </a:lnTo>
                      <a:lnTo>
                        <a:pt x="590" y="228"/>
                      </a:lnTo>
                      <a:lnTo>
                        <a:pt x="600" y="209"/>
                      </a:lnTo>
                      <a:lnTo>
                        <a:pt x="613" y="192"/>
                      </a:lnTo>
                      <a:lnTo>
                        <a:pt x="628" y="174"/>
                      </a:lnTo>
                      <a:lnTo>
                        <a:pt x="646" y="157"/>
                      </a:lnTo>
                      <a:lnTo>
                        <a:pt x="665" y="139"/>
                      </a:lnTo>
                      <a:lnTo>
                        <a:pt x="685" y="121"/>
                      </a:lnTo>
                      <a:lnTo>
                        <a:pt x="707" y="103"/>
                      </a:lnTo>
                      <a:lnTo>
                        <a:pt x="729" y="87"/>
                      </a:lnTo>
                      <a:lnTo>
                        <a:pt x="740" y="79"/>
                      </a:lnTo>
                      <a:lnTo>
                        <a:pt x="750" y="70"/>
                      </a:lnTo>
                      <a:lnTo>
                        <a:pt x="760" y="64"/>
                      </a:lnTo>
                      <a:lnTo>
                        <a:pt x="770" y="56"/>
                      </a:lnTo>
                      <a:lnTo>
                        <a:pt x="781" y="49"/>
                      </a:lnTo>
                      <a:lnTo>
                        <a:pt x="791" y="42"/>
                      </a:lnTo>
                      <a:lnTo>
                        <a:pt x="800" y="36"/>
                      </a:lnTo>
                      <a:lnTo>
                        <a:pt x="809" y="31"/>
                      </a:lnTo>
                      <a:lnTo>
                        <a:pt x="817" y="26"/>
                      </a:lnTo>
                      <a:lnTo>
                        <a:pt x="825" y="21"/>
                      </a:lnTo>
                      <a:lnTo>
                        <a:pt x="838" y="12"/>
                      </a:lnTo>
                      <a:lnTo>
                        <a:pt x="848" y="6"/>
                      </a:lnTo>
                      <a:lnTo>
                        <a:pt x="85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8" name="Freeform 271"/>
                <p:cNvSpPr>
                  <a:spLocks/>
                </p:cNvSpPr>
                <p:nvPr/>
              </p:nvSpPr>
              <p:spPr bwMode="auto">
                <a:xfrm>
                  <a:off x="1312" y="1620"/>
                  <a:ext cx="185" cy="85"/>
                </a:xfrm>
                <a:custGeom>
                  <a:avLst/>
                  <a:gdLst>
                    <a:gd name="T0" fmla="*/ 0 w 741"/>
                    <a:gd name="T1" fmla="*/ 0 h 343"/>
                    <a:gd name="T2" fmla="*/ 0 w 741"/>
                    <a:gd name="T3" fmla="*/ 0 h 343"/>
                    <a:gd name="T4" fmla="*/ 0 w 741"/>
                    <a:gd name="T5" fmla="*/ 0 h 343"/>
                    <a:gd name="T6" fmla="*/ 0 w 741"/>
                    <a:gd name="T7" fmla="*/ 0 h 343"/>
                    <a:gd name="T8" fmla="*/ 0 w 741"/>
                    <a:gd name="T9" fmla="*/ 0 h 343"/>
                    <a:gd name="T10" fmla="*/ 0 w 741"/>
                    <a:gd name="T11" fmla="*/ 0 h 343"/>
                    <a:gd name="T12" fmla="*/ 0 w 741"/>
                    <a:gd name="T13" fmla="*/ 0 h 343"/>
                    <a:gd name="T14" fmla="*/ 0 w 741"/>
                    <a:gd name="T15" fmla="*/ 0 h 343"/>
                    <a:gd name="T16" fmla="*/ 0 w 741"/>
                    <a:gd name="T17" fmla="*/ 0 h 343"/>
                    <a:gd name="T18" fmla="*/ 0 w 741"/>
                    <a:gd name="T19" fmla="*/ 0 h 343"/>
                    <a:gd name="T20" fmla="*/ 0 w 741"/>
                    <a:gd name="T21" fmla="*/ 0 h 343"/>
                    <a:gd name="T22" fmla="*/ 0 w 741"/>
                    <a:gd name="T23" fmla="*/ 0 h 343"/>
                    <a:gd name="T24" fmla="*/ 0 w 741"/>
                    <a:gd name="T25" fmla="*/ 0 h 343"/>
                    <a:gd name="T26" fmla="*/ 0 w 741"/>
                    <a:gd name="T27" fmla="*/ 0 h 343"/>
                    <a:gd name="T28" fmla="*/ 0 w 741"/>
                    <a:gd name="T29" fmla="*/ 0 h 343"/>
                    <a:gd name="T30" fmla="*/ 0 w 741"/>
                    <a:gd name="T31" fmla="*/ 0 h 343"/>
                    <a:gd name="T32" fmla="*/ 0 w 741"/>
                    <a:gd name="T33" fmla="*/ 0 h 343"/>
                    <a:gd name="T34" fmla="*/ 0 w 741"/>
                    <a:gd name="T35" fmla="*/ 0 h 343"/>
                    <a:gd name="T36" fmla="*/ 0 w 741"/>
                    <a:gd name="T37" fmla="*/ 0 h 343"/>
                    <a:gd name="T38" fmla="*/ 0 w 741"/>
                    <a:gd name="T39" fmla="*/ 0 h 343"/>
                    <a:gd name="T40" fmla="*/ 0 w 741"/>
                    <a:gd name="T41" fmla="*/ 0 h 343"/>
                    <a:gd name="T42" fmla="*/ 0 w 741"/>
                    <a:gd name="T43" fmla="*/ 0 h 343"/>
                    <a:gd name="T44" fmla="*/ 0 w 741"/>
                    <a:gd name="T45" fmla="*/ 0 h 343"/>
                    <a:gd name="T46" fmla="*/ 0 w 741"/>
                    <a:gd name="T47" fmla="*/ 0 h 343"/>
                    <a:gd name="T48" fmla="*/ 0 w 741"/>
                    <a:gd name="T49" fmla="*/ 0 h 343"/>
                    <a:gd name="T50" fmla="*/ 0 w 741"/>
                    <a:gd name="T51" fmla="*/ 0 h 343"/>
                    <a:gd name="T52" fmla="*/ 0 w 741"/>
                    <a:gd name="T53" fmla="*/ 0 h 343"/>
                    <a:gd name="T54" fmla="*/ 0 w 741"/>
                    <a:gd name="T55" fmla="*/ 0 h 343"/>
                    <a:gd name="T56" fmla="*/ 0 w 741"/>
                    <a:gd name="T57" fmla="*/ 0 h 343"/>
                    <a:gd name="T58" fmla="*/ 0 w 741"/>
                    <a:gd name="T59" fmla="*/ 0 h 343"/>
                    <a:gd name="T60" fmla="*/ 0 w 741"/>
                    <a:gd name="T61" fmla="*/ 0 h 343"/>
                    <a:gd name="T62" fmla="*/ 0 w 741"/>
                    <a:gd name="T63" fmla="*/ 0 h 343"/>
                    <a:gd name="T64" fmla="*/ 0 w 741"/>
                    <a:gd name="T65" fmla="*/ 0 h 343"/>
                    <a:gd name="T66" fmla="*/ 0 w 741"/>
                    <a:gd name="T67" fmla="*/ 0 h 343"/>
                    <a:gd name="T68" fmla="*/ 0 w 741"/>
                    <a:gd name="T69" fmla="*/ 0 h 343"/>
                    <a:gd name="T70" fmla="*/ 0 w 741"/>
                    <a:gd name="T71" fmla="*/ 0 h 343"/>
                    <a:gd name="T72" fmla="*/ 0 w 741"/>
                    <a:gd name="T73" fmla="*/ 0 h 343"/>
                    <a:gd name="T74" fmla="*/ 0 w 741"/>
                    <a:gd name="T75" fmla="*/ 0 h 343"/>
                    <a:gd name="T76" fmla="*/ 1 w 741"/>
                    <a:gd name="T77" fmla="*/ 0 h 343"/>
                    <a:gd name="T78" fmla="*/ 1 w 741"/>
                    <a:gd name="T79" fmla="*/ 0 h 3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41"/>
                    <a:gd name="T121" fmla="*/ 0 h 343"/>
                    <a:gd name="T122" fmla="*/ 741 w 741"/>
                    <a:gd name="T123" fmla="*/ 343 h 3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41" h="343">
                      <a:moveTo>
                        <a:pt x="741" y="0"/>
                      </a:moveTo>
                      <a:lnTo>
                        <a:pt x="612" y="6"/>
                      </a:lnTo>
                      <a:lnTo>
                        <a:pt x="551" y="14"/>
                      </a:lnTo>
                      <a:lnTo>
                        <a:pt x="517" y="20"/>
                      </a:lnTo>
                      <a:lnTo>
                        <a:pt x="483" y="28"/>
                      </a:lnTo>
                      <a:lnTo>
                        <a:pt x="446" y="37"/>
                      </a:lnTo>
                      <a:lnTo>
                        <a:pt x="428" y="42"/>
                      </a:lnTo>
                      <a:lnTo>
                        <a:pt x="409" y="47"/>
                      </a:lnTo>
                      <a:lnTo>
                        <a:pt x="390" y="53"/>
                      </a:lnTo>
                      <a:lnTo>
                        <a:pt x="371" y="60"/>
                      </a:lnTo>
                      <a:lnTo>
                        <a:pt x="353" y="66"/>
                      </a:lnTo>
                      <a:lnTo>
                        <a:pt x="334" y="74"/>
                      </a:lnTo>
                      <a:lnTo>
                        <a:pt x="315" y="81"/>
                      </a:lnTo>
                      <a:lnTo>
                        <a:pt x="296" y="90"/>
                      </a:lnTo>
                      <a:lnTo>
                        <a:pt x="278" y="99"/>
                      </a:lnTo>
                      <a:lnTo>
                        <a:pt x="271" y="104"/>
                      </a:lnTo>
                      <a:lnTo>
                        <a:pt x="262" y="109"/>
                      </a:lnTo>
                      <a:lnTo>
                        <a:pt x="253" y="114"/>
                      </a:lnTo>
                      <a:lnTo>
                        <a:pt x="244" y="119"/>
                      </a:lnTo>
                      <a:lnTo>
                        <a:pt x="237" y="124"/>
                      </a:lnTo>
                      <a:lnTo>
                        <a:pt x="228" y="130"/>
                      </a:lnTo>
                      <a:lnTo>
                        <a:pt x="220" y="135"/>
                      </a:lnTo>
                      <a:lnTo>
                        <a:pt x="212" y="140"/>
                      </a:lnTo>
                      <a:lnTo>
                        <a:pt x="205" y="145"/>
                      </a:lnTo>
                      <a:lnTo>
                        <a:pt x="197" y="150"/>
                      </a:lnTo>
                      <a:lnTo>
                        <a:pt x="190" y="156"/>
                      </a:lnTo>
                      <a:lnTo>
                        <a:pt x="182" y="161"/>
                      </a:lnTo>
                      <a:lnTo>
                        <a:pt x="167" y="173"/>
                      </a:lnTo>
                      <a:lnTo>
                        <a:pt x="140" y="194"/>
                      </a:lnTo>
                      <a:lnTo>
                        <a:pt x="115" y="217"/>
                      </a:lnTo>
                      <a:lnTo>
                        <a:pt x="92" y="239"/>
                      </a:lnTo>
                      <a:lnTo>
                        <a:pt x="70" y="259"/>
                      </a:lnTo>
                      <a:lnTo>
                        <a:pt x="52" y="279"/>
                      </a:lnTo>
                      <a:lnTo>
                        <a:pt x="37" y="297"/>
                      </a:lnTo>
                      <a:lnTo>
                        <a:pt x="23" y="312"/>
                      </a:lnTo>
                      <a:lnTo>
                        <a:pt x="7" y="334"/>
                      </a:lnTo>
                      <a:lnTo>
                        <a:pt x="0" y="343"/>
                      </a:lnTo>
                      <a:lnTo>
                        <a:pt x="7" y="338"/>
                      </a:lnTo>
                      <a:lnTo>
                        <a:pt x="14" y="331"/>
                      </a:lnTo>
                      <a:lnTo>
                        <a:pt x="26" y="325"/>
                      </a:lnTo>
                      <a:lnTo>
                        <a:pt x="33" y="320"/>
                      </a:lnTo>
                      <a:lnTo>
                        <a:pt x="40" y="315"/>
                      </a:lnTo>
                      <a:lnTo>
                        <a:pt x="49" y="310"/>
                      </a:lnTo>
                      <a:lnTo>
                        <a:pt x="56" y="305"/>
                      </a:lnTo>
                      <a:lnTo>
                        <a:pt x="65" y="298"/>
                      </a:lnTo>
                      <a:lnTo>
                        <a:pt x="75" y="293"/>
                      </a:lnTo>
                      <a:lnTo>
                        <a:pt x="85" y="287"/>
                      </a:lnTo>
                      <a:lnTo>
                        <a:pt x="97" y="279"/>
                      </a:lnTo>
                      <a:lnTo>
                        <a:pt x="108" y="273"/>
                      </a:lnTo>
                      <a:lnTo>
                        <a:pt x="120" y="267"/>
                      </a:lnTo>
                      <a:lnTo>
                        <a:pt x="131" y="259"/>
                      </a:lnTo>
                      <a:lnTo>
                        <a:pt x="144" y="251"/>
                      </a:lnTo>
                      <a:lnTo>
                        <a:pt x="157" y="245"/>
                      </a:lnTo>
                      <a:lnTo>
                        <a:pt x="171" y="237"/>
                      </a:lnTo>
                      <a:lnTo>
                        <a:pt x="183" y="230"/>
                      </a:lnTo>
                      <a:lnTo>
                        <a:pt x="197" y="222"/>
                      </a:lnTo>
                      <a:lnTo>
                        <a:pt x="211" y="215"/>
                      </a:lnTo>
                      <a:lnTo>
                        <a:pt x="226" y="208"/>
                      </a:lnTo>
                      <a:lnTo>
                        <a:pt x="240" y="201"/>
                      </a:lnTo>
                      <a:lnTo>
                        <a:pt x="256" y="193"/>
                      </a:lnTo>
                      <a:lnTo>
                        <a:pt x="271" y="185"/>
                      </a:lnTo>
                      <a:lnTo>
                        <a:pt x="286" y="179"/>
                      </a:lnTo>
                      <a:lnTo>
                        <a:pt x="301" y="173"/>
                      </a:lnTo>
                      <a:lnTo>
                        <a:pt x="317" y="165"/>
                      </a:lnTo>
                      <a:lnTo>
                        <a:pt x="332" y="160"/>
                      </a:lnTo>
                      <a:lnTo>
                        <a:pt x="348" y="154"/>
                      </a:lnTo>
                      <a:lnTo>
                        <a:pt x="365" y="147"/>
                      </a:lnTo>
                      <a:lnTo>
                        <a:pt x="381" y="142"/>
                      </a:lnTo>
                      <a:lnTo>
                        <a:pt x="398" y="138"/>
                      </a:lnTo>
                      <a:lnTo>
                        <a:pt x="414" y="133"/>
                      </a:lnTo>
                      <a:lnTo>
                        <a:pt x="447" y="124"/>
                      </a:lnTo>
                      <a:lnTo>
                        <a:pt x="482" y="118"/>
                      </a:lnTo>
                      <a:lnTo>
                        <a:pt x="513" y="112"/>
                      </a:lnTo>
                      <a:lnTo>
                        <a:pt x="545" y="107"/>
                      </a:lnTo>
                      <a:lnTo>
                        <a:pt x="576" y="103"/>
                      </a:lnTo>
                      <a:lnTo>
                        <a:pt x="629" y="97"/>
                      </a:lnTo>
                      <a:lnTo>
                        <a:pt x="672" y="93"/>
                      </a:lnTo>
                      <a:lnTo>
                        <a:pt x="710" y="91"/>
                      </a:lnTo>
                      <a:lnTo>
                        <a:pt x="7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9" name="Freeform 272"/>
                <p:cNvSpPr>
                  <a:spLocks/>
                </p:cNvSpPr>
                <p:nvPr/>
              </p:nvSpPr>
              <p:spPr bwMode="auto">
                <a:xfrm>
                  <a:off x="1552" y="1494"/>
                  <a:ext cx="330" cy="377"/>
                </a:xfrm>
                <a:custGeom>
                  <a:avLst/>
                  <a:gdLst>
                    <a:gd name="T0" fmla="*/ 0 w 1321"/>
                    <a:gd name="T1" fmla="*/ 2 h 1506"/>
                    <a:gd name="T2" fmla="*/ 0 w 1321"/>
                    <a:gd name="T3" fmla="*/ 2 h 1506"/>
                    <a:gd name="T4" fmla="*/ 0 w 1321"/>
                    <a:gd name="T5" fmla="*/ 2 h 1506"/>
                    <a:gd name="T6" fmla="*/ 0 w 1321"/>
                    <a:gd name="T7" fmla="*/ 2 h 1506"/>
                    <a:gd name="T8" fmla="*/ 0 w 1321"/>
                    <a:gd name="T9" fmla="*/ 2 h 1506"/>
                    <a:gd name="T10" fmla="*/ 0 w 1321"/>
                    <a:gd name="T11" fmla="*/ 2 h 1506"/>
                    <a:gd name="T12" fmla="*/ 1 w 1321"/>
                    <a:gd name="T13" fmla="*/ 2 h 1506"/>
                    <a:gd name="T14" fmla="*/ 1 w 1321"/>
                    <a:gd name="T15" fmla="*/ 2 h 1506"/>
                    <a:gd name="T16" fmla="*/ 1 w 1321"/>
                    <a:gd name="T17" fmla="*/ 2 h 1506"/>
                    <a:gd name="T18" fmla="*/ 1 w 1321"/>
                    <a:gd name="T19" fmla="*/ 1 h 1506"/>
                    <a:gd name="T20" fmla="*/ 1 w 1321"/>
                    <a:gd name="T21" fmla="*/ 1 h 1506"/>
                    <a:gd name="T22" fmla="*/ 1 w 1321"/>
                    <a:gd name="T23" fmla="*/ 1 h 1506"/>
                    <a:gd name="T24" fmla="*/ 1 w 1321"/>
                    <a:gd name="T25" fmla="*/ 1 h 1506"/>
                    <a:gd name="T26" fmla="*/ 1 w 1321"/>
                    <a:gd name="T27" fmla="*/ 1 h 1506"/>
                    <a:gd name="T28" fmla="*/ 1 w 1321"/>
                    <a:gd name="T29" fmla="*/ 1 h 1506"/>
                    <a:gd name="T30" fmla="*/ 1 w 1321"/>
                    <a:gd name="T31" fmla="*/ 1 h 1506"/>
                    <a:gd name="T32" fmla="*/ 1 w 1321"/>
                    <a:gd name="T33" fmla="*/ 1 h 1506"/>
                    <a:gd name="T34" fmla="*/ 1 w 1321"/>
                    <a:gd name="T35" fmla="*/ 1 h 1506"/>
                    <a:gd name="T36" fmla="*/ 1 w 1321"/>
                    <a:gd name="T37" fmla="*/ 1 h 1506"/>
                    <a:gd name="T38" fmla="*/ 1 w 1321"/>
                    <a:gd name="T39" fmla="*/ 0 h 1506"/>
                    <a:gd name="T40" fmla="*/ 1 w 1321"/>
                    <a:gd name="T41" fmla="*/ 0 h 1506"/>
                    <a:gd name="T42" fmla="*/ 1 w 1321"/>
                    <a:gd name="T43" fmla="*/ 0 h 1506"/>
                    <a:gd name="T44" fmla="*/ 1 w 1321"/>
                    <a:gd name="T45" fmla="*/ 0 h 1506"/>
                    <a:gd name="T46" fmla="*/ 1 w 1321"/>
                    <a:gd name="T47" fmla="*/ 0 h 1506"/>
                    <a:gd name="T48" fmla="*/ 1 w 1321"/>
                    <a:gd name="T49" fmla="*/ 0 h 1506"/>
                    <a:gd name="T50" fmla="*/ 1 w 1321"/>
                    <a:gd name="T51" fmla="*/ 0 h 1506"/>
                    <a:gd name="T52" fmla="*/ 1 w 1321"/>
                    <a:gd name="T53" fmla="*/ 0 h 1506"/>
                    <a:gd name="T54" fmla="*/ 0 w 1321"/>
                    <a:gd name="T55" fmla="*/ 0 h 1506"/>
                    <a:gd name="T56" fmla="*/ 0 w 1321"/>
                    <a:gd name="T57" fmla="*/ 0 h 1506"/>
                    <a:gd name="T58" fmla="*/ 0 w 1321"/>
                    <a:gd name="T59" fmla="*/ 0 h 1506"/>
                    <a:gd name="T60" fmla="*/ 0 w 1321"/>
                    <a:gd name="T61" fmla="*/ 0 h 1506"/>
                    <a:gd name="T62" fmla="*/ 0 w 1321"/>
                    <a:gd name="T63" fmla="*/ 0 h 1506"/>
                    <a:gd name="T64" fmla="*/ 0 w 1321"/>
                    <a:gd name="T65" fmla="*/ 0 h 1506"/>
                    <a:gd name="T66" fmla="*/ 1 w 1321"/>
                    <a:gd name="T67" fmla="*/ 0 h 1506"/>
                    <a:gd name="T68" fmla="*/ 1 w 1321"/>
                    <a:gd name="T69" fmla="*/ 0 h 1506"/>
                    <a:gd name="T70" fmla="*/ 1 w 1321"/>
                    <a:gd name="T71" fmla="*/ 0 h 1506"/>
                    <a:gd name="T72" fmla="*/ 1 w 1321"/>
                    <a:gd name="T73" fmla="*/ 0 h 1506"/>
                    <a:gd name="T74" fmla="*/ 1 w 1321"/>
                    <a:gd name="T75" fmla="*/ 0 h 1506"/>
                    <a:gd name="T76" fmla="*/ 1 w 1321"/>
                    <a:gd name="T77" fmla="*/ 0 h 1506"/>
                    <a:gd name="T78" fmla="*/ 1 w 1321"/>
                    <a:gd name="T79" fmla="*/ 1 h 1506"/>
                    <a:gd name="T80" fmla="*/ 1 w 1321"/>
                    <a:gd name="T81" fmla="*/ 1 h 1506"/>
                    <a:gd name="T82" fmla="*/ 1 w 1321"/>
                    <a:gd name="T83" fmla="*/ 1 h 1506"/>
                    <a:gd name="T84" fmla="*/ 1 w 1321"/>
                    <a:gd name="T85" fmla="*/ 1 h 1506"/>
                    <a:gd name="T86" fmla="*/ 1 w 1321"/>
                    <a:gd name="T87" fmla="*/ 1 h 1506"/>
                    <a:gd name="T88" fmla="*/ 1 w 1321"/>
                    <a:gd name="T89" fmla="*/ 1 h 1506"/>
                    <a:gd name="T90" fmla="*/ 1 w 1321"/>
                    <a:gd name="T91" fmla="*/ 1 h 1506"/>
                    <a:gd name="T92" fmla="*/ 1 w 1321"/>
                    <a:gd name="T93" fmla="*/ 1 h 1506"/>
                    <a:gd name="T94" fmla="*/ 1 w 1321"/>
                    <a:gd name="T95" fmla="*/ 1 h 1506"/>
                    <a:gd name="T96" fmla="*/ 1 w 1321"/>
                    <a:gd name="T97" fmla="*/ 1 h 1506"/>
                    <a:gd name="T98" fmla="*/ 1 w 1321"/>
                    <a:gd name="T99" fmla="*/ 1 h 1506"/>
                    <a:gd name="T100" fmla="*/ 1 w 1321"/>
                    <a:gd name="T101" fmla="*/ 1 h 1506"/>
                    <a:gd name="T102" fmla="*/ 1 w 1321"/>
                    <a:gd name="T103" fmla="*/ 1 h 1506"/>
                    <a:gd name="T104" fmla="*/ 1 w 1321"/>
                    <a:gd name="T105" fmla="*/ 1 h 1506"/>
                    <a:gd name="T106" fmla="*/ 0 w 1321"/>
                    <a:gd name="T107" fmla="*/ 1 h 1506"/>
                    <a:gd name="T108" fmla="*/ 0 w 1321"/>
                    <a:gd name="T109" fmla="*/ 1 h 1506"/>
                    <a:gd name="T110" fmla="*/ 0 w 1321"/>
                    <a:gd name="T111" fmla="*/ 1 h 1506"/>
                    <a:gd name="T112" fmla="*/ 0 w 1321"/>
                    <a:gd name="T113" fmla="*/ 1 h 1506"/>
                    <a:gd name="T114" fmla="*/ 0 w 1321"/>
                    <a:gd name="T115" fmla="*/ 1 h 1506"/>
                    <a:gd name="T116" fmla="*/ 0 w 1321"/>
                    <a:gd name="T117" fmla="*/ 1 h 150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321"/>
                    <a:gd name="T178" fmla="*/ 0 h 1506"/>
                    <a:gd name="T179" fmla="*/ 1321 w 1321"/>
                    <a:gd name="T180" fmla="*/ 1506 h 150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321" h="1506">
                      <a:moveTo>
                        <a:pt x="0" y="1363"/>
                      </a:moveTo>
                      <a:lnTo>
                        <a:pt x="4" y="1369"/>
                      </a:lnTo>
                      <a:lnTo>
                        <a:pt x="15" y="1388"/>
                      </a:lnTo>
                      <a:lnTo>
                        <a:pt x="25" y="1400"/>
                      </a:lnTo>
                      <a:lnTo>
                        <a:pt x="37" y="1414"/>
                      </a:lnTo>
                      <a:lnTo>
                        <a:pt x="52" y="1428"/>
                      </a:lnTo>
                      <a:lnTo>
                        <a:pt x="71" y="1442"/>
                      </a:lnTo>
                      <a:lnTo>
                        <a:pt x="81" y="1449"/>
                      </a:lnTo>
                      <a:lnTo>
                        <a:pt x="94" y="1456"/>
                      </a:lnTo>
                      <a:lnTo>
                        <a:pt x="105" y="1463"/>
                      </a:lnTo>
                      <a:lnTo>
                        <a:pt x="119" y="1470"/>
                      </a:lnTo>
                      <a:lnTo>
                        <a:pt x="133" y="1476"/>
                      </a:lnTo>
                      <a:lnTo>
                        <a:pt x="149" y="1482"/>
                      </a:lnTo>
                      <a:lnTo>
                        <a:pt x="165" y="1487"/>
                      </a:lnTo>
                      <a:lnTo>
                        <a:pt x="183" y="1493"/>
                      </a:lnTo>
                      <a:lnTo>
                        <a:pt x="202" y="1496"/>
                      </a:lnTo>
                      <a:lnTo>
                        <a:pt x="222" y="1500"/>
                      </a:lnTo>
                      <a:lnTo>
                        <a:pt x="265" y="1505"/>
                      </a:lnTo>
                      <a:lnTo>
                        <a:pt x="367" y="1506"/>
                      </a:lnTo>
                      <a:lnTo>
                        <a:pt x="479" y="1495"/>
                      </a:lnTo>
                      <a:lnTo>
                        <a:pt x="533" y="1487"/>
                      </a:lnTo>
                      <a:lnTo>
                        <a:pt x="588" y="1477"/>
                      </a:lnTo>
                      <a:lnTo>
                        <a:pt x="615" y="1472"/>
                      </a:lnTo>
                      <a:lnTo>
                        <a:pt x="640" y="1466"/>
                      </a:lnTo>
                      <a:lnTo>
                        <a:pt x="667" y="1459"/>
                      </a:lnTo>
                      <a:lnTo>
                        <a:pt x="692" y="1453"/>
                      </a:lnTo>
                      <a:lnTo>
                        <a:pt x="717" y="1446"/>
                      </a:lnTo>
                      <a:lnTo>
                        <a:pt x="743" y="1439"/>
                      </a:lnTo>
                      <a:lnTo>
                        <a:pt x="767" y="1432"/>
                      </a:lnTo>
                      <a:lnTo>
                        <a:pt x="791" y="1423"/>
                      </a:lnTo>
                      <a:lnTo>
                        <a:pt x="815" y="1415"/>
                      </a:lnTo>
                      <a:lnTo>
                        <a:pt x="839" y="1406"/>
                      </a:lnTo>
                      <a:lnTo>
                        <a:pt x="862" y="1396"/>
                      </a:lnTo>
                      <a:lnTo>
                        <a:pt x="874" y="1392"/>
                      </a:lnTo>
                      <a:lnTo>
                        <a:pt x="884" y="1387"/>
                      </a:lnTo>
                      <a:lnTo>
                        <a:pt x="895" y="1382"/>
                      </a:lnTo>
                      <a:lnTo>
                        <a:pt x="907" y="1377"/>
                      </a:lnTo>
                      <a:lnTo>
                        <a:pt x="917" y="1372"/>
                      </a:lnTo>
                      <a:lnTo>
                        <a:pt x="927" y="1367"/>
                      </a:lnTo>
                      <a:lnTo>
                        <a:pt x="938" y="1362"/>
                      </a:lnTo>
                      <a:lnTo>
                        <a:pt x="949" y="1357"/>
                      </a:lnTo>
                      <a:lnTo>
                        <a:pt x="959" y="1352"/>
                      </a:lnTo>
                      <a:lnTo>
                        <a:pt x="969" y="1346"/>
                      </a:lnTo>
                      <a:lnTo>
                        <a:pt x="978" y="1340"/>
                      </a:lnTo>
                      <a:lnTo>
                        <a:pt x="988" y="1335"/>
                      </a:lnTo>
                      <a:lnTo>
                        <a:pt x="998" y="1329"/>
                      </a:lnTo>
                      <a:lnTo>
                        <a:pt x="1007" y="1324"/>
                      </a:lnTo>
                      <a:lnTo>
                        <a:pt x="1016" y="1317"/>
                      </a:lnTo>
                      <a:lnTo>
                        <a:pt x="1026" y="1312"/>
                      </a:lnTo>
                      <a:lnTo>
                        <a:pt x="1034" y="1306"/>
                      </a:lnTo>
                      <a:lnTo>
                        <a:pt x="1043" y="1299"/>
                      </a:lnTo>
                      <a:lnTo>
                        <a:pt x="1051" y="1294"/>
                      </a:lnTo>
                      <a:lnTo>
                        <a:pt x="1060" y="1288"/>
                      </a:lnTo>
                      <a:lnTo>
                        <a:pt x="1077" y="1275"/>
                      </a:lnTo>
                      <a:lnTo>
                        <a:pt x="1106" y="1250"/>
                      </a:lnTo>
                      <a:lnTo>
                        <a:pt x="1134" y="1223"/>
                      </a:lnTo>
                      <a:lnTo>
                        <a:pt x="1161" y="1199"/>
                      </a:lnTo>
                      <a:lnTo>
                        <a:pt x="1183" y="1175"/>
                      </a:lnTo>
                      <a:lnTo>
                        <a:pt x="1205" y="1152"/>
                      </a:lnTo>
                      <a:lnTo>
                        <a:pt x="1225" y="1128"/>
                      </a:lnTo>
                      <a:lnTo>
                        <a:pt x="1243" y="1105"/>
                      </a:lnTo>
                      <a:lnTo>
                        <a:pt x="1258" y="1082"/>
                      </a:lnTo>
                      <a:lnTo>
                        <a:pt x="1272" y="1058"/>
                      </a:lnTo>
                      <a:lnTo>
                        <a:pt x="1285" y="1034"/>
                      </a:lnTo>
                      <a:lnTo>
                        <a:pt x="1295" y="1007"/>
                      </a:lnTo>
                      <a:lnTo>
                        <a:pt x="1310" y="953"/>
                      </a:lnTo>
                      <a:lnTo>
                        <a:pt x="1318" y="891"/>
                      </a:lnTo>
                      <a:lnTo>
                        <a:pt x="1321" y="819"/>
                      </a:lnTo>
                      <a:lnTo>
                        <a:pt x="1313" y="671"/>
                      </a:lnTo>
                      <a:lnTo>
                        <a:pt x="1305" y="597"/>
                      </a:lnTo>
                      <a:lnTo>
                        <a:pt x="1299" y="562"/>
                      </a:lnTo>
                      <a:lnTo>
                        <a:pt x="1293" y="526"/>
                      </a:lnTo>
                      <a:lnTo>
                        <a:pt x="1284" y="491"/>
                      </a:lnTo>
                      <a:lnTo>
                        <a:pt x="1275" y="456"/>
                      </a:lnTo>
                      <a:lnTo>
                        <a:pt x="1263" y="422"/>
                      </a:lnTo>
                      <a:lnTo>
                        <a:pt x="1252" y="388"/>
                      </a:lnTo>
                      <a:lnTo>
                        <a:pt x="1238" y="355"/>
                      </a:lnTo>
                      <a:lnTo>
                        <a:pt x="1230" y="338"/>
                      </a:lnTo>
                      <a:lnTo>
                        <a:pt x="1222" y="322"/>
                      </a:lnTo>
                      <a:lnTo>
                        <a:pt x="1213" y="305"/>
                      </a:lnTo>
                      <a:lnTo>
                        <a:pt x="1204" y="289"/>
                      </a:lnTo>
                      <a:lnTo>
                        <a:pt x="1195" y="272"/>
                      </a:lnTo>
                      <a:lnTo>
                        <a:pt x="1185" y="257"/>
                      </a:lnTo>
                      <a:lnTo>
                        <a:pt x="1175" y="240"/>
                      </a:lnTo>
                      <a:lnTo>
                        <a:pt x="1163" y="225"/>
                      </a:lnTo>
                      <a:lnTo>
                        <a:pt x="1153" y="211"/>
                      </a:lnTo>
                      <a:lnTo>
                        <a:pt x="1142" y="197"/>
                      </a:lnTo>
                      <a:lnTo>
                        <a:pt x="1130" y="183"/>
                      </a:lnTo>
                      <a:lnTo>
                        <a:pt x="1119" y="171"/>
                      </a:lnTo>
                      <a:lnTo>
                        <a:pt x="1096" y="145"/>
                      </a:lnTo>
                      <a:lnTo>
                        <a:pt x="1072" y="124"/>
                      </a:lnTo>
                      <a:lnTo>
                        <a:pt x="1046" y="103"/>
                      </a:lnTo>
                      <a:lnTo>
                        <a:pt x="1040" y="98"/>
                      </a:lnTo>
                      <a:lnTo>
                        <a:pt x="1034" y="93"/>
                      </a:lnTo>
                      <a:lnTo>
                        <a:pt x="1026" y="88"/>
                      </a:lnTo>
                      <a:lnTo>
                        <a:pt x="1020" y="84"/>
                      </a:lnTo>
                      <a:lnTo>
                        <a:pt x="1006" y="75"/>
                      </a:lnTo>
                      <a:lnTo>
                        <a:pt x="993" y="68"/>
                      </a:lnTo>
                      <a:lnTo>
                        <a:pt x="978" y="60"/>
                      </a:lnTo>
                      <a:lnTo>
                        <a:pt x="964" y="52"/>
                      </a:lnTo>
                      <a:lnTo>
                        <a:pt x="950" y="46"/>
                      </a:lnTo>
                      <a:lnTo>
                        <a:pt x="935" y="40"/>
                      </a:lnTo>
                      <a:lnTo>
                        <a:pt x="919" y="33"/>
                      </a:lnTo>
                      <a:lnTo>
                        <a:pt x="903" y="28"/>
                      </a:lnTo>
                      <a:lnTo>
                        <a:pt x="888" y="23"/>
                      </a:lnTo>
                      <a:lnTo>
                        <a:pt x="871" y="19"/>
                      </a:lnTo>
                      <a:lnTo>
                        <a:pt x="837" y="12"/>
                      </a:lnTo>
                      <a:lnTo>
                        <a:pt x="803" y="5"/>
                      </a:lnTo>
                      <a:lnTo>
                        <a:pt x="766" y="2"/>
                      </a:lnTo>
                      <a:lnTo>
                        <a:pt x="728" y="0"/>
                      </a:lnTo>
                      <a:lnTo>
                        <a:pt x="649" y="2"/>
                      </a:lnTo>
                      <a:lnTo>
                        <a:pt x="569" y="12"/>
                      </a:lnTo>
                      <a:lnTo>
                        <a:pt x="530" y="18"/>
                      </a:lnTo>
                      <a:lnTo>
                        <a:pt x="491" y="26"/>
                      </a:lnTo>
                      <a:lnTo>
                        <a:pt x="455" y="35"/>
                      </a:lnTo>
                      <a:lnTo>
                        <a:pt x="419" y="45"/>
                      </a:lnTo>
                      <a:lnTo>
                        <a:pt x="387" y="54"/>
                      </a:lnTo>
                      <a:lnTo>
                        <a:pt x="357" y="63"/>
                      </a:lnTo>
                      <a:lnTo>
                        <a:pt x="331" y="70"/>
                      </a:lnTo>
                      <a:lnTo>
                        <a:pt x="309" y="78"/>
                      </a:lnTo>
                      <a:lnTo>
                        <a:pt x="291" y="84"/>
                      </a:lnTo>
                      <a:lnTo>
                        <a:pt x="277" y="91"/>
                      </a:lnTo>
                      <a:lnTo>
                        <a:pt x="265" y="94"/>
                      </a:lnTo>
                      <a:lnTo>
                        <a:pt x="278" y="92"/>
                      </a:lnTo>
                      <a:lnTo>
                        <a:pt x="311" y="84"/>
                      </a:lnTo>
                      <a:lnTo>
                        <a:pt x="334" y="80"/>
                      </a:lnTo>
                      <a:lnTo>
                        <a:pt x="361" y="74"/>
                      </a:lnTo>
                      <a:lnTo>
                        <a:pt x="390" y="69"/>
                      </a:lnTo>
                      <a:lnTo>
                        <a:pt x="420" y="64"/>
                      </a:lnTo>
                      <a:lnTo>
                        <a:pt x="453" y="59"/>
                      </a:lnTo>
                      <a:lnTo>
                        <a:pt x="486" y="54"/>
                      </a:lnTo>
                      <a:lnTo>
                        <a:pt x="518" y="49"/>
                      </a:lnTo>
                      <a:lnTo>
                        <a:pt x="551" y="45"/>
                      </a:lnTo>
                      <a:lnTo>
                        <a:pt x="610" y="40"/>
                      </a:lnTo>
                      <a:lnTo>
                        <a:pt x="658" y="41"/>
                      </a:lnTo>
                      <a:lnTo>
                        <a:pt x="748" y="54"/>
                      </a:lnTo>
                      <a:lnTo>
                        <a:pt x="797" y="64"/>
                      </a:lnTo>
                      <a:lnTo>
                        <a:pt x="823" y="69"/>
                      </a:lnTo>
                      <a:lnTo>
                        <a:pt x="848" y="77"/>
                      </a:lnTo>
                      <a:lnTo>
                        <a:pt x="872" y="83"/>
                      </a:lnTo>
                      <a:lnTo>
                        <a:pt x="896" y="92"/>
                      </a:lnTo>
                      <a:lnTo>
                        <a:pt x="919" y="101"/>
                      </a:lnTo>
                      <a:lnTo>
                        <a:pt x="942" y="110"/>
                      </a:lnTo>
                      <a:lnTo>
                        <a:pt x="952" y="115"/>
                      </a:lnTo>
                      <a:lnTo>
                        <a:pt x="963" y="120"/>
                      </a:lnTo>
                      <a:lnTo>
                        <a:pt x="971" y="126"/>
                      </a:lnTo>
                      <a:lnTo>
                        <a:pt x="982" y="131"/>
                      </a:lnTo>
                      <a:lnTo>
                        <a:pt x="1013" y="157"/>
                      </a:lnTo>
                      <a:lnTo>
                        <a:pt x="1029" y="172"/>
                      </a:lnTo>
                      <a:lnTo>
                        <a:pt x="1044" y="192"/>
                      </a:lnTo>
                      <a:lnTo>
                        <a:pt x="1060" y="216"/>
                      </a:lnTo>
                      <a:lnTo>
                        <a:pt x="1078" y="244"/>
                      </a:lnTo>
                      <a:lnTo>
                        <a:pt x="1086" y="259"/>
                      </a:lnTo>
                      <a:lnTo>
                        <a:pt x="1095" y="275"/>
                      </a:lnTo>
                      <a:lnTo>
                        <a:pt x="1103" y="291"/>
                      </a:lnTo>
                      <a:lnTo>
                        <a:pt x="1112" y="309"/>
                      </a:lnTo>
                      <a:lnTo>
                        <a:pt x="1120" y="327"/>
                      </a:lnTo>
                      <a:lnTo>
                        <a:pt x="1129" y="345"/>
                      </a:lnTo>
                      <a:lnTo>
                        <a:pt x="1138" y="362"/>
                      </a:lnTo>
                      <a:lnTo>
                        <a:pt x="1145" y="381"/>
                      </a:lnTo>
                      <a:lnTo>
                        <a:pt x="1161" y="421"/>
                      </a:lnTo>
                      <a:lnTo>
                        <a:pt x="1176" y="460"/>
                      </a:lnTo>
                      <a:lnTo>
                        <a:pt x="1189" y="499"/>
                      </a:lnTo>
                      <a:lnTo>
                        <a:pt x="1200" y="539"/>
                      </a:lnTo>
                      <a:lnTo>
                        <a:pt x="1215" y="614"/>
                      </a:lnTo>
                      <a:lnTo>
                        <a:pt x="1223" y="684"/>
                      </a:lnTo>
                      <a:lnTo>
                        <a:pt x="1216" y="813"/>
                      </a:lnTo>
                      <a:lnTo>
                        <a:pt x="1211" y="845"/>
                      </a:lnTo>
                      <a:lnTo>
                        <a:pt x="1205" y="878"/>
                      </a:lnTo>
                      <a:lnTo>
                        <a:pt x="1197" y="910"/>
                      </a:lnTo>
                      <a:lnTo>
                        <a:pt x="1186" y="940"/>
                      </a:lnTo>
                      <a:lnTo>
                        <a:pt x="1173" y="971"/>
                      </a:lnTo>
                      <a:lnTo>
                        <a:pt x="1166" y="986"/>
                      </a:lnTo>
                      <a:lnTo>
                        <a:pt x="1158" y="1001"/>
                      </a:lnTo>
                      <a:lnTo>
                        <a:pt x="1149" y="1016"/>
                      </a:lnTo>
                      <a:lnTo>
                        <a:pt x="1140" y="1030"/>
                      </a:lnTo>
                      <a:lnTo>
                        <a:pt x="1129" y="1044"/>
                      </a:lnTo>
                      <a:lnTo>
                        <a:pt x="1119" y="1058"/>
                      </a:lnTo>
                      <a:lnTo>
                        <a:pt x="1106" y="1072"/>
                      </a:lnTo>
                      <a:lnTo>
                        <a:pt x="1093" y="1086"/>
                      </a:lnTo>
                      <a:lnTo>
                        <a:pt x="1081" y="1099"/>
                      </a:lnTo>
                      <a:lnTo>
                        <a:pt x="1065" y="1112"/>
                      </a:lnTo>
                      <a:lnTo>
                        <a:pt x="1034" y="1136"/>
                      </a:lnTo>
                      <a:lnTo>
                        <a:pt x="1025" y="1142"/>
                      </a:lnTo>
                      <a:lnTo>
                        <a:pt x="1016" y="1148"/>
                      </a:lnTo>
                      <a:lnTo>
                        <a:pt x="1007" y="1153"/>
                      </a:lnTo>
                      <a:lnTo>
                        <a:pt x="998" y="1160"/>
                      </a:lnTo>
                      <a:lnTo>
                        <a:pt x="989" y="1165"/>
                      </a:lnTo>
                      <a:lnTo>
                        <a:pt x="979" y="1170"/>
                      </a:lnTo>
                      <a:lnTo>
                        <a:pt x="970" y="1176"/>
                      </a:lnTo>
                      <a:lnTo>
                        <a:pt x="960" y="1181"/>
                      </a:lnTo>
                      <a:lnTo>
                        <a:pt x="951" y="1186"/>
                      </a:lnTo>
                      <a:lnTo>
                        <a:pt x="941" y="1192"/>
                      </a:lnTo>
                      <a:lnTo>
                        <a:pt x="932" y="1198"/>
                      </a:lnTo>
                      <a:lnTo>
                        <a:pt x="922" y="1203"/>
                      </a:lnTo>
                      <a:lnTo>
                        <a:pt x="913" y="1208"/>
                      </a:lnTo>
                      <a:lnTo>
                        <a:pt x="903" y="1213"/>
                      </a:lnTo>
                      <a:lnTo>
                        <a:pt x="894" y="1217"/>
                      </a:lnTo>
                      <a:lnTo>
                        <a:pt x="885" y="1222"/>
                      </a:lnTo>
                      <a:lnTo>
                        <a:pt x="875" y="1227"/>
                      </a:lnTo>
                      <a:lnTo>
                        <a:pt x="865" y="1232"/>
                      </a:lnTo>
                      <a:lnTo>
                        <a:pt x="856" y="1237"/>
                      </a:lnTo>
                      <a:lnTo>
                        <a:pt x="847" y="1241"/>
                      </a:lnTo>
                      <a:lnTo>
                        <a:pt x="837" y="1246"/>
                      </a:lnTo>
                      <a:lnTo>
                        <a:pt x="828" y="1250"/>
                      </a:lnTo>
                      <a:lnTo>
                        <a:pt x="809" y="1259"/>
                      </a:lnTo>
                      <a:lnTo>
                        <a:pt x="790" y="1268"/>
                      </a:lnTo>
                      <a:lnTo>
                        <a:pt x="771" y="1275"/>
                      </a:lnTo>
                      <a:lnTo>
                        <a:pt x="752" y="1284"/>
                      </a:lnTo>
                      <a:lnTo>
                        <a:pt x="733" y="1292"/>
                      </a:lnTo>
                      <a:lnTo>
                        <a:pt x="714" y="1298"/>
                      </a:lnTo>
                      <a:lnTo>
                        <a:pt x="695" y="1305"/>
                      </a:lnTo>
                      <a:lnTo>
                        <a:pt x="676" y="1311"/>
                      </a:lnTo>
                      <a:lnTo>
                        <a:pt x="657" y="1317"/>
                      </a:lnTo>
                      <a:lnTo>
                        <a:pt x="637" y="1324"/>
                      </a:lnTo>
                      <a:lnTo>
                        <a:pt x="620" y="1329"/>
                      </a:lnTo>
                      <a:lnTo>
                        <a:pt x="601" y="1334"/>
                      </a:lnTo>
                      <a:lnTo>
                        <a:pt x="582" y="1338"/>
                      </a:lnTo>
                      <a:lnTo>
                        <a:pt x="544" y="1345"/>
                      </a:lnTo>
                      <a:lnTo>
                        <a:pt x="507" y="1350"/>
                      </a:lnTo>
                      <a:lnTo>
                        <a:pt x="469" y="1355"/>
                      </a:lnTo>
                      <a:lnTo>
                        <a:pt x="395" y="1357"/>
                      </a:lnTo>
                      <a:lnTo>
                        <a:pt x="326" y="1352"/>
                      </a:lnTo>
                      <a:lnTo>
                        <a:pt x="265" y="1343"/>
                      </a:lnTo>
                      <a:lnTo>
                        <a:pt x="239" y="1336"/>
                      </a:lnTo>
                      <a:lnTo>
                        <a:pt x="213" y="1330"/>
                      </a:lnTo>
                      <a:lnTo>
                        <a:pt x="191" y="1324"/>
                      </a:lnTo>
                      <a:lnTo>
                        <a:pt x="171" y="1317"/>
                      </a:lnTo>
                      <a:lnTo>
                        <a:pt x="152" y="1310"/>
                      </a:lnTo>
                      <a:lnTo>
                        <a:pt x="137" y="1303"/>
                      </a:lnTo>
                      <a:lnTo>
                        <a:pt x="124" y="1298"/>
                      </a:lnTo>
                      <a:lnTo>
                        <a:pt x="113" y="1292"/>
                      </a:lnTo>
                      <a:lnTo>
                        <a:pt x="98" y="1284"/>
                      </a:lnTo>
                      <a:lnTo>
                        <a:pt x="94" y="1282"/>
                      </a:lnTo>
                      <a:lnTo>
                        <a:pt x="0" y="13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0" name="Freeform 273"/>
                <p:cNvSpPr>
                  <a:spLocks/>
                </p:cNvSpPr>
                <p:nvPr/>
              </p:nvSpPr>
              <p:spPr bwMode="auto">
                <a:xfrm>
                  <a:off x="1554" y="1562"/>
                  <a:ext cx="245" cy="138"/>
                </a:xfrm>
                <a:custGeom>
                  <a:avLst/>
                  <a:gdLst>
                    <a:gd name="T0" fmla="*/ 0 w 980"/>
                    <a:gd name="T1" fmla="*/ 0 h 555"/>
                    <a:gd name="T2" fmla="*/ 0 w 980"/>
                    <a:gd name="T3" fmla="*/ 0 h 555"/>
                    <a:gd name="T4" fmla="*/ 0 w 980"/>
                    <a:gd name="T5" fmla="*/ 0 h 555"/>
                    <a:gd name="T6" fmla="*/ 0 w 980"/>
                    <a:gd name="T7" fmla="*/ 0 h 555"/>
                    <a:gd name="T8" fmla="*/ 0 w 980"/>
                    <a:gd name="T9" fmla="*/ 0 h 555"/>
                    <a:gd name="T10" fmla="*/ 0 w 980"/>
                    <a:gd name="T11" fmla="*/ 0 h 555"/>
                    <a:gd name="T12" fmla="*/ 0 w 980"/>
                    <a:gd name="T13" fmla="*/ 0 h 555"/>
                    <a:gd name="T14" fmla="*/ 0 w 980"/>
                    <a:gd name="T15" fmla="*/ 0 h 555"/>
                    <a:gd name="T16" fmla="*/ 0 w 980"/>
                    <a:gd name="T17" fmla="*/ 0 h 555"/>
                    <a:gd name="T18" fmla="*/ 0 w 980"/>
                    <a:gd name="T19" fmla="*/ 0 h 555"/>
                    <a:gd name="T20" fmla="*/ 0 w 980"/>
                    <a:gd name="T21" fmla="*/ 0 h 555"/>
                    <a:gd name="T22" fmla="*/ 0 w 980"/>
                    <a:gd name="T23" fmla="*/ 0 h 555"/>
                    <a:gd name="T24" fmla="*/ 0 w 980"/>
                    <a:gd name="T25" fmla="*/ 0 h 555"/>
                    <a:gd name="T26" fmla="*/ 0 w 980"/>
                    <a:gd name="T27" fmla="*/ 0 h 555"/>
                    <a:gd name="T28" fmla="*/ 1 w 980"/>
                    <a:gd name="T29" fmla="*/ 0 h 555"/>
                    <a:gd name="T30" fmla="*/ 1 w 980"/>
                    <a:gd name="T31" fmla="*/ 0 h 555"/>
                    <a:gd name="T32" fmla="*/ 1 w 980"/>
                    <a:gd name="T33" fmla="*/ 0 h 555"/>
                    <a:gd name="T34" fmla="*/ 1 w 980"/>
                    <a:gd name="T35" fmla="*/ 0 h 555"/>
                    <a:gd name="T36" fmla="*/ 1 w 980"/>
                    <a:gd name="T37" fmla="*/ 0 h 555"/>
                    <a:gd name="T38" fmla="*/ 1 w 980"/>
                    <a:gd name="T39" fmla="*/ 0 h 555"/>
                    <a:gd name="T40" fmla="*/ 1 w 980"/>
                    <a:gd name="T41" fmla="*/ 0 h 555"/>
                    <a:gd name="T42" fmla="*/ 1 w 980"/>
                    <a:gd name="T43" fmla="*/ 0 h 555"/>
                    <a:gd name="T44" fmla="*/ 1 w 980"/>
                    <a:gd name="T45" fmla="*/ 0 h 555"/>
                    <a:gd name="T46" fmla="*/ 1 w 980"/>
                    <a:gd name="T47" fmla="*/ 0 h 555"/>
                    <a:gd name="T48" fmla="*/ 1 w 980"/>
                    <a:gd name="T49" fmla="*/ 0 h 555"/>
                    <a:gd name="T50" fmla="*/ 1 w 980"/>
                    <a:gd name="T51" fmla="*/ 0 h 555"/>
                    <a:gd name="T52" fmla="*/ 1 w 980"/>
                    <a:gd name="T53" fmla="*/ 0 h 555"/>
                    <a:gd name="T54" fmla="*/ 1 w 980"/>
                    <a:gd name="T55" fmla="*/ 0 h 555"/>
                    <a:gd name="T56" fmla="*/ 1 w 980"/>
                    <a:gd name="T57" fmla="*/ 0 h 555"/>
                    <a:gd name="T58" fmla="*/ 1 w 980"/>
                    <a:gd name="T59" fmla="*/ 0 h 555"/>
                    <a:gd name="T60" fmla="*/ 1 w 980"/>
                    <a:gd name="T61" fmla="*/ 0 h 555"/>
                    <a:gd name="T62" fmla="*/ 1 w 980"/>
                    <a:gd name="T63" fmla="*/ 0 h 555"/>
                    <a:gd name="T64" fmla="*/ 1 w 980"/>
                    <a:gd name="T65" fmla="*/ 0 h 555"/>
                    <a:gd name="T66" fmla="*/ 1 w 980"/>
                    <a:gd name="T67" fmla="*/ 0 h 555"/>
                    <a:gd name="T68" fmla="*/ 1 w 980"/>
                    <a:gd name="T69" fmla="*/ 0 h 555"/>
                    <a:gd name="T70" fmla="*/ 1 w 980"/>
                    <a:gd name="T71" fmla="*/ 0 h 555"/>
                    <a:gd name="T72" fmla="*/ 1 w 980"/>
                    <a:gd name="T73" fmla="*/ 0 h 555"/>
                    <a:gd name="T74" fmla="*/ 1 w 980"/>
                    <a:gd name="T75" fmla="*/ 0 h 555"/>
                    <a:gd name="T76" fmla="*/ 1 w 980"/>
                    <a:gd name="T77" fmla="*/ 0 h 555"/>
                    <a:gd name="T78" fmla="*/ 1 w 980"/>
                    <a:gd name="T79" fmla="*/ 0 h 555"/>
                    <a:gd name="T80" fmla="*/ 1 w 980"/>
                    <a:gd name="T81" fmla="*/ 0 h 555"/>
                    <a:gd name="T82" fmla="*/ 1 w 980"/>
                    <a:gd name="T83" fmla="*/ 0 h 555"/>
                    <a:gd name="T84" fmla="*/ 1 w 980"/>
                    <a:gd name="T85" fmla="*/ 0 h 555"/>
                    <a:gd name="T86" fmla="*/ 1 w 980"/>
                    <a:gd name="T87" fmla="*/ 0 h 555"/>
                    <a:gd name="T88" fmla="*/ 1 w 980"/>
                    <a:gd name="T89" fmla="*/ 0 h 555"/>
                    <a:gd name="T90" fmla="*/ 1 w 980"/>
                    <a:gd name="T91" fmla="*/ 0 h 555"/>
                    <a:gd name="T92" fmla="*/ 1 w 980"/>
                    <a:gd name="T93" fmla="*/ 0 h 555"/>
                    <a:gd name="T94" fmla="*/ 1 w 980"/>
                    <a:gd name="T95" fmla="*/ 0 h 555"/>
                    <a:gd name="T96" fmla="*/ 1 w 980"/>
                    <a:gd name="T97" fmla="*/ 0 h 555"/>
                    <a:gd name="T98" fmla="*/ 1 w 980"/>
                    <a:gd name="T99" fmla="*/ 0 h 555"/>
                    <a:gd name="T100" fmla="*/ 0 w 980"/>
                    <a:gd name="T101" fmla="*/ 0 h 555"/>
                    <a:gd name="T102" fmla="*/ 0 w 980"/>
                    <a:gd name="T103" fmla="*/ 0 h 555"/>
                    <a:gd name="T104" fmla="*/ 0 w 980"/>
                    <a:gd name="T105" fmla="*/ 0 h 555"/>
                    <a:gd name="T106" fmla="*/ 0 w 980"/>
                    <a:gd name="T107" fmla="*/ 0 h 555"/>
                    <a:gd name="T108" fmla="*/ 0 w 980"/>
                    <a:gd name="T109" fmla="*/ 0 h 555"/>
                    <a:gd name="T110" fmla="*/ 0 w 980"/>
                    <a:gd name="T111" fmla="*/ 0 h 55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980"/>
                    <a:gd name="T169" fmla="*/ 0 h 555"/>
                    <a:gd name="T170" fmla="*/ 980 w 980"/>
                    <a:gd name="T171" fmla="*/ 555 h 55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980" h="555">
                      <a:moveTo>
                        <a:pt x="6" y="482"/>
                      </a:moveTo>
                      <a:lnTo>
                        <a:pt x="0" y="398"/>
                      </a:lnTo>
                      <a:lnTo>
                        <a:pt x="6" y="359"/>
                      </a:lnTo>
                      <a:lnTo>
                        <a:pt x="18" y="315"/>
                      </a:lnTo>
                      <a:lnTo>
                        <a:pt x="25" y="292"/>
                      </a:lnTo>
                      <a:lnTo>
                        <a:pt x="37" y="268"/>
                      </a:lnTo>
                      <a:lnTo>
                        <a:pt x="49" y="243"/>
                      </a:lnTo>
                      <a:lnTo>
                        <a:pt x="66" y="219"/>
                      </a:lnTo>
                      <a:lnTo>
                        <a:pt x="85" y="195"/>
                      </a:lnTo>
                      <a:lnTo>
                        <a:pt x="108" y="171"/>
                      </a:lnTo>
                      <a:lnTo>
                        <a:pt x="135" y="148"/>
                      </a:lnTo>
                      <a:lnTo>
                        <a:pt x="162" y="125"/>
                      </a:lnTo>
                      <a:lnTo>
                        <a:pt x="170" y="120"/>
                      </a:lnTo>
                      <a:lnTo>
                        <a:pt x="178" y="115"/>
                      </a:lnTo>
                      <a:lnTo>
                        <a:pt x="187" y="109"/>
                      </a:lnTo>
                      <a:lnTo>
                        <a:pt x="194" y="104"/>
                      </a:lnTo>
                      <a:lnTo>
                        <a:pt x="202" y="99"/>
                      </a:lnTo>
                      <a:lnTo>
                        <a:pt x="211" y="95"/>
                      </a:lnTo>
                      <a:lnTo>
                        <a:pt x="218" y="90"/>
                      </a:lnTo>
                      <a:lnTo>
                        <a:pt x="227" y="85"/>
                      </a:lnTo>
                      <a:lnTo>
                        <a:pt x="236" y="80"/>
                      </a:lnTo>
                      <a:lnTo>
                        <a:pt x="245" y="75"/>
                      </a:lnTo>
                      <a:lnTo>
                        <a:pt x="254" y="71"/>
                      </a:lnTo>
                      <a:lnTo>
                        <a:pt x="263" y="66"/>
                      </a:lnTo>
                      <a:lnTo>
                        <a:pt x="281" y="58"/>
                      </a:lnTo>
                      <a:lnTo>
                        <a:pt x="300" y="49"/>
                      </a:lnTo>
                      <a:lnTo>
                        <a:pt x="319" y="42"/>
                      </a:lnTo>
                      <a:lnTo>
                        <a:pt x="338" y="35"/>
                      </a:lnTo>
                      <a:lnTo>
                        <a:pt x="358" y="29"/>
                      </a:lnTo>
                      <a:lnTo>
                        <a:pt x="377" y="22"/>
                      </a:lnTo>
                      <a:lnTo>
                        <a:pt x="397" y="17"/>
                      </a:lnTo>
                      <a:lnTo>
                        <a:pt x="418" y="12"/>
                      </a:lnTo>
                      <a:lnTo>
                        <a:pt x="458" y="5"/>
                      </a:lnTo>
                      <a:lnTo>
                        <a:pt x="499" y="1"/>
                      </a:lnTo>
                      <a:lnTo>
                        <a:pt x="540" y="0"/>
                      </a:lnTo>
                      <a:lnTo>
                        <a:pt x="618" y="7"/>
                      </a:lnTo>
                      <a:lnTo>
                        <a:pt x="656" y="15"/>
                      </a:lnTo>
                      <a:lnTo>
                        <a:pt x="692" y="22"/>
                      </a:lnTo>
                      <a:lnTo>
                        <a:pt x="725" y="31"/>
                      </a:lnTo>
                      <a:lnTo>
                        <a:pt x="741" y="36"/>
                      </a:lnTo>
                      <a:lnTo>
                        <a:pt x="757" y="42"/>
                      </a:lnTo>
                      <a:lnTo>
                        <a:pt x="772" y="47"/>
                      </a:lnTo>
                      <a:lnTo>
                        <a:pt x="786" y="53"/>
                      </a:lnTo>
                      <a:lnTo>
                        <a:pt x="800" y="58"/>
                      </a:lnTo>
                      <a:lnTo>
                        <a:pt x="813" y="64"/>
                      </a:lnTo>
                      <a:lnTo>
                        <a:pt x="825" y="71"/>
                      </a:lnTo>
                      <a:lnTo>
                        <a:pt x="838" y="77"/>
                      </a:lnTo>
                      <a:lnTo>
                        <a:pt x="849" y="85"/>
                      </a:lnTo>
                      <a:lnTo>
                        <a:pt x="861" y="92"/>
                      </a:lnTo>
                      <a:lnTo>
                        <a:pt x="900" y="125"/>
                      </a:lnTo>
                      <a:lnTo>
                        <a:pt x="917" y="144"/>
                      </a:lnTo>
                      <a:lnTo>
                        <a:pt x="932" y="165"/>
                      </a:lnTo>
                      <a:lnTo>
                        <a:pt x="945" y="188"/>
                      </a:lnTo>
                      <a:lnTo>
                        <a:pt x="956" y="212"/>
                      </a:lnTo>
                      <a:lnTo>
                        <a:pt x="973" y="268"/>
                      </a:lnTo>
                      <a:lnTo>
                        <a:pt x="980" y="326"/>
                      </a:lnTo>
                      <a:lnTo>
                        <a:pt x="979" y="379"/>
                      </a:lnTo>
                      <a:lnTo>
                        <a:pt x="971" y="429"/>
                      </a:lnTo>
                      <a:lnTo>
                        <a:pt x="965" y="450"/>
                      </a:lnTo>
                      <a:lnTo>
                        <a:pt x="959" y="471"/>
                      </a:lnTo>
                      <a:lnTo>
                        <a:pt x="946" y="506"/>
                      </a:lnTo>
                      <a:lnTo>
                        <a:pt x="940" y="520"/>
                      </a:lnTo>
                      <a:lnTo>
                        <a:pt x="933" y="532"/>
                      </a:lnTo>
                      <a:lnTo>
                        <a:pt x="924" y="548"/>
                      </a:lnTo>
                      <a:lnTo>
                        <a:pt x="921" y="555"/>
                      </a:lnTo>
                      <a:lnTo>
                        <a:pt x="914" y="513"/>
                      </a:lnTo>
                      <a:lnTo>
                        <a:pt x="905" y="468"/>
                      </a:lnTo>
                      <a:lnTo>
                        <a:pt x="895" y="416"/>
                      </a:lnTo>
                      <a:lnTo>
                        <a:pt x="880" y="360"/>
                      </a:lnTo>
                      <a:lnTo>
                        <a:pt x="871" y="334"/>
                      </a:lnTo>
                      <a:lnTo>
                        <a:pt x="862" y="308"/>
                      </a:lnTo>
                      <a:lnTo>
                        <a:pt x="852" y="284"/>
                      </a:lnTo>
                      <a:lnTo>
                        <a:pt x="841" y="264"/>
                      </a:lnTo>
                      <a:lnTo>
                        <a:pt x="828" y="246"/>
                      </a:lnTo>
                      <a:lnTo>
                        <a:pt x="815" y="232"/>
                      </a:lnTo>
                      <a:lnTo>
                        <a:pt x="787" y="209"/>
                      </a:lnTo>
                      <a:lnTo>
                        <a:pt x="778" y="204"/>
                      </a:lnTo>
                      <a:lnTo>
                        <a:pt x="771" y="198"/>
                      </a:lnTo>
                      <a:lnTo>
                        <a:pt x="762" y="193"/>
                      </a:lnTo>
                      <a:lnTo>
                        <a:pt x="754" y="188"/>
                      </a:lnTo>
                      <a:lnTo>
                        <a:pt x="744" y="182"/>
                      </a:lnTo>
                      <a:lnTo>
                        <a:pt x="735" y="177"/>
                      </a:lnTo>
                      <a:lnTo>
                        <a:pt x="726" y="172"/>
                      </a:lnTo>
                      <a:lnTo>
                        <a:pt x="716" y="169"/>
                      </a:lnTo>
                      <a:lnTo>
                        <a:pt x="696" y="160"/>
                      </a:lnTo>
                      <a:lnTo>
                        <a:pt x="675" y="153"/>
                      </a:lnTo>
                      <a:lnTo>
                        <a:pt x="654" y="147"/>
                      </a:lnTo>
                      <a:lnTo>
                        <a:pt x="630" y="143"/>
                      </a:lnTo>
                      <a:lnTo>
                        <a:pt x="581" y="139"/>
                      </a:lnTo>
                      <a:lnTo>
                        <a:pt x="529" y="146"/>
                      </a:lnTo>
                      <a:lnTo>
                        <a:pt x="503" y="151"/>
                      </a:lnTo>
                      <a:lnTo>
                        <a:pt x="474" y="160"/>
                      </a:lnTo>
                      <a:lnTo>
                        <a:pt x="460" y="165"/>
                      </a:lnTo>
                      <a:lnTo>
                        <a:pt x="446" y="170"/>
                      </a:lnTo>
                      <a:lnTo>
                        <a:pt x="433" y="175"/>
                      </a:lnTo>
                      <a:lnTo>
                        <a:pt x="419" y="179"/>
                      </a:lnTo>
                      <a:lnTo>
                        <a:pt x="406" y="184"/>
                      </a:lnTo>
                      <a:lnTo>
                        <a:pt x="392" y="189"/>
                      </a:lnTo>
                      <a:lnTo>
                        <a:pt x="368" y="198"/>
                      </a:lnTo>
                      <a:lnTo>
                        <a:pt x="344" y="207"/>
                      </a:lnTo>
                      <a:lnTo>
                        <a:pt x="321" y="215"/>
                      </a:lnTo>
                      <a:lnTo>
                        <a:pt x="300" y="223"/>
                      </a:lnTo>
                      <a:lnTo>
                        <a:pt x="279" y="232"/>
                      </a:lnTo>
                      <a:lnTo>
                        <a:pt x="262" y="241"/>
                      </a:lnTo>
                      <a:lnTo>
                        <a:pt x="244" y="250"/>
                      </a:lnTo>
                      <a:lnTo>
                        <a:pt x="229" y="259"/>
                      </a:lnTo>
                      <a:lnTo>
                        <a:pt x="215" y="268"/>
                      </a:lnTo>
                      <a:lnTo>
                        <a:pt x="175" y="309"/>
                      </a:lnTo>
                      <a:lnTo>
                        <a:pt x="156" y="354"/>
                      </a:lnTo>
                      <a:lnTo>
                        <a:pt x="149" y="393"/>
                      </a:lnTo>
                      <a:lnTo>
                        <a:pt x="146" y="431"/>
                      </a:lnTo>
                      <a:lnTo>
                        <a:pt x="6" y="4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1" name="Freeform 274"/>
                <p:cNvSpPr>
                  <a:spLocks/>
                </p:cNvSpPr>
                <p:nvPr/>
              </p:nvSpPr>
              <p:spPr bwMode="auto">
                <a:xfrm>
                  <a:off x="1766" y="1717"/>
                  <a:ext cx="153" cy="162"/>
                </a:xfrm>
                <a:custGeom>
                  <a:avLst/>
                  <a:gdLst>
                    <a:gd name="T0" fmla="*/ 1 w 610"/>
                    <a:gd name="T1" fmla="*/ 0 h 647"/>
                    <a:gd name="T2" fmla="*/ 1 w 610"/>
                    <a:gd name="T3" fmla="*/ 0 h 647"/>
                    <a:gd name="T4" fmla="*/ 1 w 610"/>
                    <a:gd name="T5" fmla="*/ 0 h 647"/>
                    <a:gd name="T6" fmla="*/ 1 w 610"/>
                    <a:gd name="T7" fmla="*/ 0 h 647"/>
                    <a:gd name="T8" fmla="*/ 1 w 610"/>
                    <a:gd name="T9" fmla="*/ 1 h 647"/>
                    <a:gd name="T10" fmla="*/ 1 w 610"/>
                    <a:gd name="T11" fmla="*/ 1 h 647"/>
                    <a:gd name="T12" fmla="*/ 1 w 610"/>
                    <a:gd name="T13" fmla="*/ 1 h 647"/>
                    <a:gd name="T14" fmla="*/ 1 w 610"/>
                    <a:gd name="T15" fmla="*/ 1 h 647"/>
                    <a:gd name="T16" fmla="*/ 1 w 610"/>
                    <a:gd name="T17" fmla="*/ 1 h 647"/>
                    <a:gd name="T18" fmla="*/ 1 w 610"/>
                    <a:gd name="T19" fmla="*/ 1 h 647"/>
                    <a:gd name="T20" fmla="*/ 0 w 610"/>
                    <a:gd name="T21" fmla="*/ 1 h 647"/>
                    <a:gd name="T22" fmla="*/ 0 w 610"/>
                    <a:gd name="T23" fmla="*/ 1 h 647"/>
                    <a:gd name="T24" fmla="*/ 0 w 610"/>
                    <a:gd name="T25" fmla="*/ 1 h 647"/>
                    <a:gd name="T26" fmla="*/ 0 w 610"/>
                    <a:gd name="T27" fmla="*/ 1 h 647"/>
                    <a:gd name="T28" fmla="*/ 0 w 610"/>
                    <a:gd name="T29" fmla="*/ 1 h 647"/>
                    <a:gd name="T30" fmla="*/ 0 w 610"/>
                    <a:gd name="T31" fmla="*/ 1 h 647"/>
                    <a:gd name="T32" fmla="*/ 0 w 610"/>
                    <a:gd name="T33" fmla="*/ 1 h 647"/>
                    <a:gd name="T34" fmla="*/ 0 w 610"/>
                    <a:gd name="T35" fmla="*/ 1 h 647"/>
                    <a:gd name="T36" fmla="*/ 0 w 610"/>
                    <a:gd name="T37" fmla="*/ 1 h 647"/>
                    <a:gd name="T38" fmla="*/ 0 w 610"/>
                    <a:gd name="T39" fmla="*/ 1 h 647"/>
                    <a:gd name="T40" fmla="*/ 0 w 610"/>
                    <a:gd name="T41" fmla="*/ 1 h 647"/>
                    <a:gd name="T42" fmla="*/ 0 w 610"/>
                    <a:gd name="T43" fmla="*/ 1 h 647"/>
                    <a:gd name="T44" fmla="*/ 0 w 610"/>
                    <a:gd name="T45" fmla="*/ 1 h 647"/>
                    <a:gd name="T46" fmla="*/ 0 w 610"/>
                    <a:gd name="T47" fmla="*/ 1 h 647"/>
                    <a:gd name="T48" fmla="*/ 0 w 610"/>
                    <a:gd name="T49" fmla="*/ 1 h 647"/>
                    <a:gd name="T50" fmla="*/ 0 w 610"/>
                    <a:gd name="T51" fmla="*/ 1 h 647"/>
                    <a:gd name="T52" fmla="*/ 0 w 610"/>
                    <a:gd name="T53" fmla="*/ 1 h 647"/>
                    <a:gd name="T54" fmla="*/ 0 w 610"/>
                    <a:gd name="T55" fmla="*/ 1 h 647"/>
                    <a:gd name="T56" fmla="*/ 0 w 610"/>
                    <a:gd name="T57" fmla="*/ 1 h 647"/>
                    <a:gd name="T58" fmla="*/ 0 w 610"/>
                    <a:gd name="T59" fmla="*/ 1 h 647"/>
                    <a:gd name="T60" fmla="*/ 0 w 610"/>
                    <a:gd name="T61" fmla="*/ 1 h 647"/>
                    <a:gd name="T62" fmla="*/ 1 w 610"/>
                    <a:gd name="T63" fmla="*/ 1 h 647"/>
                    <a:gd name="T64" fmla="*/ 1 w 610"/>
                    <a:gd name="T65" fmla="*/ 1 h 647"/>
                    <a:gd name="T66" fmla="*/ 1 w 610"/>
                    <a:gd name="T67" fmla="*/ 1 h 647"/>
                    <a:gd name="T68" fmla="*/ 1 w 610"/>
                    <a:gd name="T69" fmla="*/ 1 h 647"/>
                    <a:gd name="T70" fmla="*/ 1 w 610"/>
                    <a:gd name="T71" fmla="*/ 1 h 647"/>
                    <a:gd name="T72" fmla="*/ 1 w 610"/>
                    <a:gd name="T73" fmla="*/ 1 h 647"/>
                    <a:gd name="T74" fmla="*/ 1 w 610"/>
                    <a:gd name="T75" fmla="*/ 1 h 647"/>
                    <a:gd name="T76" fmla="*/ 1 w 610"/>
                    <a:gd name="T77" fmla="*/ 1 h 647"/>
                    <a:gd name="T78" fmla="*/ 1 w 610"/>
                    <a:gd name="T79" fmla="*/ 0 h 647"/>
                    <a:gd name="T80" fmla="*/ 1 w 610"/>
                    <a:gd name="T81" fmla="*/ 0 h 647"/>
                    <a:gd name="T82" fmla="*/ 1 w 610"/>
                    <a:gd name="T83" fmla="*/ 0 h 647"/>
                    <a:gd name="T84" fmla="*/ 1 w 610"/>
                    <a:gd name="T85" fmla="*/ 0 h 647"/>
                    <a:gd name="T86" fmla="*/ 1 w 610"/>
                    <a:gd name="T87" fmla="*/ 0 h 64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10"/>
                    <a:gd name="T133" fmla="*/ 0 h 647"/>
                    <a:gd name="T134" fmla="*/ 610 w 610"/>
                    <a:gd name="T135" fmla="*/ 647 h 64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10" h="647">
                      <a:moveTo>
                        <a:pt x="560" y="0"/>
                      </a:moveTo>
                      <a:lnTo>
                        <a:pt x="563" y="158"/>
                      </a:lnTo>
                      <a:lnTo>
                        <a:pt x="556" y="193"/>
                      </a:lnTo>
                      <a:lnTo>
                        <a:pt x="547" y="228"/>
                      </a:lnTo>
                      <a:lnTo>
                        <a:pt x="535" y="265"/>
                      </a:lnTo>
                      <a:lnTo>
                        <a:pt x="526" y="284"/>
                      </a:lnTo>
                      <a:lnTo>
                        <a:pt x="517" y="302"/>
                      </a:lnTo>
                      <a:lnTo>
                        <a:pt x="507" y="320"/>
                      </a:lnTo>
                      <a:lnTo>
                        <a:pt x="495" y="339"/>
                      </a:lnTo>
                      <a:lnTo>
                        <a:pt x="483" y="356"/>
                      </a:lnTo>
                      <a:lnTo>
                        <a:pt x="467" y="374"/>
                      </a:lnTo>
                      <a:lnTo>
                        <a:pt x="452" y="391"/>
                      </a:lnTo>
                      <a:lnTo>
                        <a:pt x="434" y="407"/>
                      </a:lnTo>
                      <a:lnTo>
                        <a:pt x="417" y="424"/>
                      </a:lnTo>
                      <a:lnTo>
                        <a:pt x="395" y="440"/>
                      </a:lnTo>
                      <a:lnTo>
                        <a:pt x="385" y="448"/>
                      </a:lnTo>
                      <a:lnTo>
                        <a:pt x="375" y="455"/>
                      </a:lnTo>
                      <a:lnTo>
                        <a:pt x="365" y="462"/>
                      </a:lnTo>
                      <a:lnTo>
                        <a:pt x="353" y="469"/>
                      </a:lnTo>
                      <a:lnTo>
                        <a:pt x="343" y="476"/>
                      </a:lnTo>
                      <a:lnTo>
                        <a:pt x="334" y="483"/>
                      </a:lnTo>
                      <a:lnTo>
                        <a:pt x="324" y="490"/>
                      </a:lnTo>
                      <a:lnTo>
                        <a:pt x="314" y="496"/>
                      </a:lnTo>
                      <a:lnTo>
                        <a:pt x="304" y="502"/>
                      </a:lnTo>
                      <a:lnTo>
                        <a:pt x="293" y="509"/>
                      </a:lnTo>
                      <a:lnTo>
                        <a:pt x="285" y="514"/>
                      </a:lnTo>
                      <a:lnTo>
                        <a:pt x="274" y="520"/>
                      </a:lnTo>
                      <a:lnTo>
                        <a:pt x="266" y="525"/>
                      </a:lnTo>
                      <a:lnTo>
                        <a:pt x="257" y="532"/>
                      </a:lnTo>
                      <a:lnTo>
                        <a:pt x="248" y="537"/>
                      </a:lnTo>
                      <a:lnTo>
                        <a:pt x="238" y="542"/>
                      </a:lnTo>
                      <a:lnTo>
                        <a:pt x="229" y="547"/>
                      </a:lnTo>
                      <a:lnTo>
                        <a:pt x="221" y="552"/>
                      </a:lnTo>
                      <a:lnTo>
                        <a:pt x="212" y="556"/>
                      </a:lnTo>
                      <a:lnTo>
                        <a:pt x="203" y="561"/>
                      </a:lnTo>
                      <a:lnTo>
                        <a:pt x="187" y="570"/>
                      </a:lnTo>
                      <a:lnTo>
                        <a:pt x="170" y="577"/>
                      </a:lnTo>
                      <a:lnTo>
                        <a:pt x="155" y="585"/>
                      </a:lnTo>
                      <a:lnTo>
                        <a:pt x="140" y="593"/>
                      </a:lnTo>
                      <a:lnTo>
                        <a:pt x="126" y="599"/>
                      </a:lnTo>
                      <a:lnTo>
                        <a:pt x="113" y="605"/>
                      </a:lnTo>
                      <a:lnTo>
                        <a:pt x="99" y="612"/>
                      </a:lnTo>
                      <a:lnTo>
                        <a:pt x="88" y="617"/>
                      </a:lnTo>
                      <a:lnTo>
                        <a:pt x="76" y="621"/>
                      </a:lnTo>
                      <a:lnTo>
                        <a:pt x="65" y="626"/>
                      </a:lnTo>
                      <a:lnTo>
                        <a:pt x="46" y="633"/>
                      </a:lnTo>
                      <a:lnTo>
                        <a:pt x="29" y="638"/>
                      </a:lnTo>
                      <a:lnTo>
                        <a:pt x="8" y="646"/>
                      </a:lnTo>
                      <a:lnTo>
                        <a:pt x="0" y="647"/>
                      </a:lnTo>
                      <a:lnTo>
                        <a:pt x="17" y="645"/>
                      </a:lnTo>
                      <a:lnTo>
                        <a:pt x="60" y="637"/>
                      </a:lnTo>
                      <a:lnTo>
                        <a:pt x="90" y="631"/>
                      </a:lnTo>
                      <a:lnTo>
                        <a:pt x="125" y="623"/>
                      </a:lnTo>
                      <a:lnTo>
                        <a:pt x="161" y="614"/>
                      </a:lnTo>
                      <a:lnTo>
                        <a:pt x="182" y="609"/>
                      </a:lnTo>
                      <a:lnTo>
                        <a:pt x="202" y="604"/>
                      </a:lnTo>
                      <a:lnTo>
                        <a:pt x="222" y="598"/>
                      </a:lnTo>
                      <a:lnTo>
                        <a:pt x="244" y="591"/>
                      </a:lnTo>
                      <a:lnTo>
                        <a:pt x="264" y="585"/>
                      </a:lnTo>
                      <a:lnTo>
                        <a:pt x="286" y="579"/>
                      </a:lnTo>
                      <a:lnTo>
                        <a:pt x="307" y="571"/>
                      </a:lnTo>
                      <a:lnTo>
                        <a:pt x="328" y="563"/>
                      </a:lnTo>
                      <a:lnTo>
                        <a:pt x="348" y="556"/>
                      </a:lnTo>
                      <a:lnTo>
                        <a:pt x="368" y="548"/>
                      </a:lnTo>
                      <a:lnTo>
                        <a:pt x="389" y="539"/>
                      </a:lnTo>
                      <a:lnTo>
                        <a:pt x="406" y="530"/>
                      </a:lnTo>
                      <a:lnTo>
                        <a:pt x="425" y="520"/>
                      </a:lnTo>
                      <a:lnTo>
                        <a:pt x="434" y="516"/>
                      </a:lnTo>
                      <a:lnTo>
                        <a:pt x="443" y="511"/>
                      </a:lnTo>
                      <a:lnTo>
                        <a:pt x="451" y="506"/>
                      </a:lnTo>
                      <a:lnTo>
                        <a:pt x="460" y="501"/>
                      </a:lnTo>
                      <a:lnTo>
                        <a:pt x="467" y="496"/>
                      </a:lnTo>
                      <a:lnTo>
                        <a:pt x="475" y="491"/>
                      </a:lnTo>
                      <a:lnTo>
                        <a:pt x="502" y="469"/>
                      </a:lnTo>
                      <a:lnTo>
                        <a:pt x="525" y="447"/>
                      </a:lnTo>
                      <a:lnTo>
                        <a:pt x="544" y="424"/>
                      </a:lnTo>
                      <a:lnTo>
                        <a:pt x="560" y="402"/>
                      </a:lnTo>
                      <a:lnTo>
                        <a:pt x="574" y="381"/>
                      </a:lnTo>
                      <a:lnTo>
                        <a:pt x="605" y="299"/>
                      </a:lnTo>
                      <a:lnTo>
                        <a:pt x="610" y="223"/>
                      </a:lnTo>
                      <a:lnTo>
                        <a:pt x="603" y="155"/>
                      </a:lnTo>
                      <a:lnTo>
                        <a:pt x="598" y="123"/>
                      </a:lnTo>
                      <a:lnTo>
                        <a:pt x="592" y="94"/>
                      </a:lnTo>
                      <a:lnTo>
                        <a:pt x="585" y="68"/>
                      </a:lnTo>
                      <a:lnTo>
                        <a:pt x="578" y="45"/>
                      </a:lnTo>
                      <a:lnTo>
                        <a:pt x="565" y="12"/>
                      </a:lnTo>
                      <a:lnTo>
                        <a:pt x="5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2" name="Freeform 275"/>
                <p:cNvSpPr>
                  <a:spLocks/>
                </p:cNvSpPr>
                <p:nvPr/>
              </p:nvSpPr>
              <p:spPr bwMode="auto">
                <a:xfrm>
                  <a:off x="1578" y="1897"/>
                  <a:ext cx="207" cy="34"/>
                </a:xfrm>
                <a:custGeom>
                  <a:avLst/>
                  <a:gdLst>
                    <a:gd name="T0" fmla="*/ 1 w 829"/>
                    <a:gd name="T1" fmla="*/ 0 h 137"/>
                    <a:gd name="T2" fmla="*/ 1 w 829"/>
                    <a:gd name="T3" fmla="*/ 0 h 137"/>
                    <a:gd name="T4" fmla="*/ 1 w 829"/>
                    <a:gd name="T5" fmla="*/ 0 h 137"/>
                    <a:gd name="T6" fmla="*/ 1 w 829"/>
                    <a:gd name="T7" fmla="*/ 0 h 137"/>
                    <a:gd name="T8" fmla="*/ 1 w 829"/>
                    <a:gd name="T9" fmla="*/ 0 h 137"/>
                    <a:gd name="T10" fmla="*/ 1 w 829"/>
                    <a:gd name="T11" fmla="*/ 0 h 137"/>
                    <a:gd name="T12" fmla="*/ 1 w 829"/>
                    <a:gd name="T13" fmla="*/ 0 h 137"/>
                    <a:gd name="T14" fmla="*/ 0 w 829"/>
                    <a:gd name="T15" fmla="*/ 0 h 137"/>
                    <a:gd name="T16" fmla="*/ 0 w 829"/>
                    <a:gd name="T17" fmla="*/ 0 h 137"/>
                    <a:gd name="T18" fmla="*/ 0 w 829"/>
                    <a:gd name="T19" fmla="*/ 0 h 137"/>
                    <a:gd name="T20" fmla="*/ 0 w 829"/>
                    <a:gd name="T21" fmla="*/ 0 h 137"/>
                    <a:gd name="T22" fmla="*/ 0 w 829"/>
                    <a:gd name="T23" fmla="*/ 0 h 137"/>
                    <a:gd name="T24" fmla="*/ 0 w 829"/>
                    <a:gd name="T25" fmla="*/ 0 h 137"/>
                    <a:gd name="T26" fmla="*/ 0 w 829"/>
                    <a:gd name="T27" fmla="*/ 0 h 137"/>
                    <a:gd name="T28" fmla="*/ 0 w 829"/>
                    <a:gd name="T29" fmla="*/ 0 h 137"/>
                    <a:gd name="T30" fmla="*/ 0 w 829"/>
                    <a:gd name="T31" fmla="*/ 0 h 137"/>
                    <a:gd name="T32" fmla="*/ 0 w 829"/>
                    <a:gd name="T33" fmla="*/ 0 h 137"/>
                    <a:gd name="T34" fmla="*/ 0 w 829"/>
                    <a:gd name="T35" fmla="*/ 0 h 137"/>
                    <a:gd name="T36" fmla="*/ 0 w 829"/>
                    <a:gd name="T37" fmla="*/ 0 h 137"/>
                    <a:gd name="T38" fmla="*/ 0 w 829"/>
                    <a:gd name="T39" fmla="*/ 0 h 137"/>
                    <a:gd name="T40" fmla="*/ 0 w 829"/>
                    <a:gd name="T41" fmla="*/ 0 h 137"/>
                    <a:gd name="T42" fmla="*/ 0 w 829"/>
                    <a:gd name="T43" fmla="*/ 0 h 137"/>
                    <a:gd name="T44" fmla="*/ 0 w 829"/>
                    <a:gd name="T45" fmla="*/ 0 h 137"/>
                    <a:gd name="T46" fmla="*/ 0 w 829"/>
                    <a:gd name="T47" fmla="*/ 0 h 137"/>
                    <a:gd name="T48" fmla="*/ 0 w 829"/>
                    <a:gd name="T49" fmla="*/ 0 h 137"/>
                    <a:gd name="T50" fmla="*/ 0 w 829"/>
                    <a:gd name="T51" fmla="*/ 0 h 137"/>
                    <a:gd name="T52" fmla="*/ 0 w 829"/>
                    <a:gd name="T53" fmla="*/ 0 h 137"/>
                    <a:gd name="T54" fmla="*/ 0 w 829"/>
                    <a:gd name="T55" fmla="*/ 0 h 137"/>
                    <a:gd name="T56" fmla="*/ 0 w 829"/>
                    <a:gd name="T57" fmla="*/ 0 h 137"/>
                    <a:gd name="T58" fmla="*/ 0 w 829"/>
                    <a:gd name="T59" fmla="*/ 0 h 137"/>
                    <a:gd name="T60" fmla="*/ 0 w 829"/>
                    <a:gd name="T61" fmla="*/ 0 h 137"/>
                    <a:gd name="T62" fmla="*/ 0 w 829"/>
                    <a:gd name="T63" fmla="*/ 0 h 137"/>
                    <a:gd name="T64" fmla="*/ 0 w 829"/>
                    <a:gd name="T65" fmla="*/ 0 h 137"/>
                    <a:gd name="T66" fmla="*/ 0 w 829"/>
                    <a:gd name="T67" fmla="*/ 0 h 137"/>
                    <a:gd name="T68" fmla="*/ 0 w 829"/>
                    <a:gd name="T69" fmla="*/ 0 h 137"/>
                    <a:gd name="T70" fmla="*/ 0 w 829"/>
                    <a:gd name="T71" fmla="*/ 0 h 137"/>
                    <a:gd name="T72" fmla="*/ 0 w 829"/>
                    <a:gd name="T73" fmla="*/ 0 h 137"/>
                    <a:gd name="T74" fmla="*/ 0 w 829"/>
                    <a:gd name="T75" fmla="*/ 0 h 137"/>
                    <a:gd name="T76" fmla="*/ 0 w 829"/>
                    <a:gd name="T77" fmla="*/ 0 h 137"/>
                    <a:gd name="T78" fmla="*/ 0 w 829"/>
                    <a:gd name="T79" fmla="*/ 0 h 137"/>
                    <a:gd name="T80" fmla="*/ 0 w 829"/>
                    <a:gd name="T81" fmla="*/ 0 h 137"/>
                    <a:gd name="T82" fmla="*/ 0 w 829"/>
                    <a:gd name="T83" fmla="*/ 0 h 137"/>
                    <a:gd name="T84" fmla="*/ 0 w 829"/>
                    <a:gd name="T85" fmla="*/ 0 h 137"/>
                    <a:gd name="T86" fmla="*/ 0 w 829"/>
                    <a:gd name="T87" fmla="*/ 0 h 137"/>
                    <a:gd name="T88" fmla="*/ 0 w 829"/>
                    <a:gd name="T89" fmla="*/ 0 h 137"/>
                    <a:gd name="T90" fmla="*/ 0 w 829"/>
                    <a:gd name="T91" fmla="*/ 0 h 137"/>
                    <a:gd name="T92" fmla="*/ 0 w 829"/>
                    <a:gd name="T93" fmla="*/ 0 h 137"/>
                    <a:gd name="T94" fmla="*/ 1 w 829"/>
                    <a:gd name="T95" fmla="*/ 0 h 137"/>
                    <a:gd name="T96" fmla="*/ 1 w 829"/>
                    <a:gd name="T97" fmla="*/ 0 h 137"/>
                    <a:gd name="T98" fmla="*/ 1 w 829"/>
                    <a:gd name="T99" fmla="*/ 0 h 137"/>
                    <a:gd name="T100" fmla="*/ 1 w 829"/>
                    <a:gd name="T101" fmla="*/ 0 h 137"/>
                    <a:gd name="T102" fmla="*/ 1 w 829"/>
                    <a:gd name="T103" fmla="*/ 0 h 137"/>
                    <a:gd name="T104" fmla="*/ 1 w 829"/>
                    <a:gd name="T105" fmla="*/ 0 h 137"/>
                    <a:gd name="T106" fmla="*/ 1 w 829"/>
                    <a:gd name="T107" fmla="*/ 0 h 137"/>
                    <a:gd name="T108" fmla="*/ 1 w 829"/>
                    <a:gd name="T109" fmla="*/ 0 h 137"/>
                    <a:gd name="T110" fmla="*/ 1 w 829"/>
                    <a:gd name="T111" fmla="*/ 0 h 137"/>
                    <a:gd name="T112" fmla="*/ 1 w 829"/>
                    <a:gd name="T113" fmla="*/ 0 h 137"/>
                    <a:gd name="T114" fmla="*/ 1 w 829"/>
                    <a:gd name="T115" fmla="*/ 0 h 137"/>
                    <a:gd name="T116" fmla="*/ 1 w 829"/>
                    <a:gd name="T117" fmla="*/ 0 h 13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829"/>
                    <a:gd name="T178" fmla="*/ 0 h 137"/>
                    <a:gd name="T179" fmla="*/ 829 w 829"/>
                    <a:gd name="T180" fmla="*/ 137 h 13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829" h="137">
                      <a:moveTo>
                        <a:pt x="829" y="0"/>
                      </a:moveTo>
                      <a:lnTo>
                        <a:pt x="822" y="3"/>
                      </a:lnTo>
                      <a:lnTo>
                        <a:pt x="798" y="11"/>
                      </a:lnTo>
                      <a:lnTo>
                        <a:pt x="780" y="17"/>
                      </a:lnTo>
                      <a:lnTo>
                        <a:pt x="759" y="24"/>
                      </a:lnTo>
                      <a:lnTo>
                        <a:pt x="737" y="30"/>
                      </a:lnTo>
                      <a:lnTo>
                        <a:pt x="710" y="36"/>
                      </a:lnTo>
                      <a:lnTo>
                        <a:pt x="682" y="43"/>
                      </a:lnTo>
                      <a:lnTo>
                        <a:pt x="650" y="50"/>
                      </a:lnTo>
                      <a:lnTo>
                        <a:pt x="619" y="55"/>
                      </a:lnTo>
                      <a:lnTo>
                        <a:pt x="583" y="62"/>
                      </a:lnTo>
                      <a:lnTo>
                        <a:pt x="547" y="66"/>
                      </a:lnTo>
                      <a:lnTo>
                        <a:pt x="511" y="69"/>
                      </a:lnTo>
                      <a:lnTo>
                        <a:pt x="434" y="73"/>
                      </a:lnTo>
                      <a:lnTo>
                        <a:pt x="358" y="69"/>
                      </a:lnTo>
                      <a:lnTo>
                        <a:pt x="288" y="62"/>
                      </a:lnTo>
                      <a:lnTo>
                        <a:pt x="257" y="55"/>
                      </a:lnTo>
                      <a:lnTo>
                        <a:pt x="225" y="50"/>
                      </a:lnTo>
                      <a:lnTo>
                        <a:pt x="197" y="43"/>
                      </a:lnTo>
                      <a:lnTo>
                        <a:pt x="170" y="36"/>
                      </a:lnTo>
                      <a:lnTo>
                        <a:pt x="146" y="30"/>
                      </a:lnTo>
                      <a:lnTo>
                        <a:pt x="126" y="24"/>
                      </a:lnTo>
                      <a:lnTo>
                        <a:pt x="107" y="17"/>
                      </a:lnTo>
                      <a:lnTo>
                        <a:pt x="92" y="11"/>
                      </a:lnTo>
                      <a:lnTo>
                        <a:pt x="70" y="3"/>
                      </a:lnTo>
                      <a:lnTo>
                        <a:pt x="62" y="0"/>
                      </a:lnTo>
                      <a:lnTo>
                        <a:pt x="0" y="102"/>
                      </a:lnTo>
                      <a:lnTo>
                        <a:pt x="12" y="105"/>
                      </a:lnTo>
                      <a:lnTo>
                        <a:pt x="46" y="111"/>
                      </a:lnTo>
                      <a:lnTo>
                        <a:pt x="70" y="115"/>
                      </a:lnTo>
                      <a:lnTo>
                        <a:pt x="98" y="119"/>
                      </a:lnTo>
                      <a:lnTo>
                        <a:pt x="128" y="124"/>
                      </a:lnTo>
                      <a:lnTo>
                        <a:pt x="163" y="128"/>
                      </a:lnTo>
                      <a:lnTo>
                        <a:pt x="238" y="134"/>
                      </a:lnTo>
                      <a:lnTo>
                        <a:pt x="318" y="137"/>
                      </a:lnTo>
                      <a:lnTo>
                        <a:pt x="399" y="133"/>
                      </a:lnTo>
                      <a:lnTo>
                        <a:pt x="478" y="122"/>
                      </a:lnTo>
                      <a:lnTo>
                        <a:pt x="514" y="113"/>
                      </a:lnTo>
                      <a:lnTo>
                        <a:pt x="551" y="104"/>
                      </a:lnTo>
                      <a:lnTo>
                        <a:pt x="569" y="99"/>
                      </a:lnTo>
                      <a:lnTo>
                        <a:pt x="586" y="94"/>
                      </a:lnTo>
                      <a:lnTo>
                        <a:pt x="602" y="88"/>
                      </a:lnTo>
                      <a:lnTo>
                        <a:pt x="619" y="83"/>
                      </a:lnTo>
                      <a:lnTo>
                        <a:pt x="634" y="78"/>
                      </a:lnTo>
                      <a:lnTo>
                        <a:pt x="649" y="73"/>
                      </a:lnTo>
                      <a:lnTo>
                        <a:pt x="664" y="69"/>
                      </a:lnTo>
                      <a:lnTo>
                        <a:pt x="678" y="63"/>
                      </a:lnTo>
                      <a:lnTo>
                        <a:pt x="692" y="59"/>
                      </a:lnTo>
                      <a:lnTo>
                        <a:pt x="705" y="54"/>
                      </a:lnTo>
                      <a:lnTo>
                        <a:pt x="718" y="49"/>
                      </a:lnTo>
                      <a:lnTo>
                        <a:pt x="730" y="44"/>
                      </a:lnTo>
                      <a:lnTo>
                        <a:pt x="752" y="35"/>
                      </a:lnTo>
                      <a:lnTo>
                        <a:pt x="772" y="28"/>
                      </a:lnTo>
                      <a:lnTo>
                        <a:pt x="789" y="20"/>
                      </a:lnTo>
                      <a:lnTo>
                        <a:pt x="804" y="14"/>
                      </a:lnTo>
                      <a:lnTo>
                        <a:pt x="815" y="7"/>
                      </a:lnTo>
                      <a:lnTo>
                        <a:pt x="823" y="3"/>
                      </a:lnTo>
                      <a:lnTo>
                        <a:pt x="82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4" name="Group 276"/>
                <p:cNvGrpSpPr>
                  <a:grpSpLocks/>
                </p:cNvGrpSpPr>
                <p:nvPr/>
              </p:nvGrpSpPr>
              <p:grpSpPr bwMode="auto">
                <a:xfrm>
                  <a:off x="895" y="1599"/>
                  <a:ext cx="512" cy="463"/>
                  <a:chOff x="895" y="1599"/>
                  <a:chExt cx="512" cy="463"/>
                </a:xfrm>
              </p:grpSpPr>
              <p:sp>
                <p:nvSpPr>
                  <p:cNvPr id="354" name="Freeform 277"/>
                  <p:cNvSpPr>
                    <a:spLocks/>
                  </p:cNvSpPr>
                  <p:nvPr/>
                </p:nvSpPr>
                <p:spPr bwMode="auto">
                  <a:xfrm>
                    <a:off x="1014" y="1722"/>
                    <a:ext cx="380" cy="327"/>
                  </a:xfrm>
                  <a:custGeom>
                    <a:avLst/>
                    <a:gdLst>
                      <a:gd name="T0" fmla="*/ 0 w 1517"/>
                      <a:gd name="T1" fmla="*/ 1 h 1307"/>
                      <a:gd name="T2" fmla="*/ 0 w 1517"/>
                      <a:gd name="T3" fmla="*/ 1 h 1307"/>
                      <a:gd name="T4" fmla="*/ 0 w 1517"/>
                      <a:gd name="T5" fmla="*/ 1 h 1307"/>
                      <a:gd name="T6" fmla="*/ 1 w 1517"/>
                      <a:gd name="T7" fmla="*/ 0 h 1307"/>
                      <a:gd name="T8" fmla="*/ 1 w 1517"/>
                      <a:gd name="T9" fmla="*/ 0 h 1307"/>
                      <a:gd name="T10" fmla="*/ 1 w 1517"/>
                      <a:gd name="T11" fmla="*/ 0 h 1307"/>
                      <a:gd name="T12" fmla="*/ 2 w 1517"/>
                      <a:gd name="T13" fmla="*/ 0 h 1307"/>
                      <a:gd name="T14" fmla="*/ 2 w 1517"/>
                      <a:gd name="T15" fmla="*/ 1 h 1307"/>
                      <a:gd name="T16" fmla="*/ 1 w 1517"/>
                      <a:gd name="T17" fmla="*/ 0 h 1307"/>
                      <a:gd name="T18" fmla="*/ 1 w 1517"/>
                      <a:gd name="T19" fmla="*/ 1 h 1307"/>
                      <a:gd name="T20" fmla="*/ 1 w 1517"/>
                      <a:gd name="T21" fmla="*/ 1 h 1307"/>
                      <a:gd name="T22" fmla="*/ 0 w 1517"/>
                      <a:gd name="T23" fmla="*/ 1 h 1307"/>
                      <a:gd name="T24" fmla="*/ 1 w 1517"/>
                      <a:gd name="T25" fmla="*/ 1 h 1307"/>
                      <a:gd name="T26" fmla="*/ 1 w 1517"/>
                      <a:gd name="T27" fmla="*/ 1 h 1307"/>
                      <a:gd name="T28" fmla="*/ 1 w 1517"/>
                      <a:gd name="T29" fmla="*/ 1 h 1307"/>
                      <a:gd name="T30" fmla="*/ 1 w 1517"/>
                      <a:gd name="T31" fmla="*/ 1 h 1307"/>
                      <a:gd name="T32" fmla="*/ 2 w 1517"/>
                      <a:gd name="T33" fmla="*/ 1 h 1307"/>
                      <a:gd name="T34" fmla="*/ 1 w 1517"/>
                      <a:gd name="T35" fmla="*/ 1 h 1307"/>
                      <a:gd name="T36" fmla="*/ 1 w 1517"/>
                      <a:gd name="T37" fmla="*/ 1 h 1307"/>
                      <a:gd name="T38" fmla="*/ 0 w 1517"/>
                      <a:gd name="T39" fmla="*/ 1 h 1307"/>
                      <a:gd name="T40" fmla="*/ 0 w 1517"/>
                      <a:gd name="T41" fmla="*/ 1 h 130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517"/>
                      <a:gd name="T64" fmla="*/ 0 h 1307"/>
                      <a:gd name="T65" fmla="*/ 1517 w 1517"/>
                      <a:gd name="T66" fmla="*/ 1307 h 130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517" h="1307">
                        <a:moveTo>
                          <a:pt x="229" y="1202"/>
                        </a:moveTo>
                        <a:lnTo>
                          <a:pt x="0" y="648"/>
                        </a:lnTo>
                        <a:lnTo>
                          <a:pt x="98" y="375"/>
                        </a:lnTo>
                        <a:lnTo>
                          <a:pt x="419" y="152"/>
                        </a:lnTo>
                        <a:lnTo>
                          <a:pt x="913" y="0"/>
                        </a:lnTo>
                        <a:lnTo>
                          <a:pt x="1208" y="21"/>
                        </a:lnTo>
                        <a:lnTo>
                          <a:pt x="1365" y="76"/>
                        </a:lnTo>
                        <a:lnTo>
                          <a:pt x="1490" y="353"/>
                        </a:lnTo>
                        <a:lnTo>
                          <a:pt x="1060" y="321"/>
                        </a:lnTo>
                        <a:lnTo>
                          <a:pt x="674" y="364"/>
                        </a:lnTo>
                        <a:lnTo>
                          <a:pt x="343" y="609"/>
                        </a:lnTo>
                        <a:lnTo>
                          <a:pt x="337" y="822"/>
                        </a:lnTo>
                        <a:lnTo>
                          <a:pt x="413" y="947"/>
                        </a:lnTo>
                        <a:lnTo>
                          <a:pt x="533" y="990"/>
                        </a:lnTo>
                        <a:lnTo>
                          <a:pt x="1077" y="848"/>
                        </a:lnTo>
                        <a:lnTo>
                          <a:pt x="1267" y="653"/>
                        </a:lnTo>
                        <a:lnTo>
                          <a:pt x="1517" y="669"/>
                        </a:lnTo>
                        <a:lnTo>
                          <a:pt x="1186" y="1105"/>
                        </a:lnTo>
                        <a:lnTo>
                          <a:pt x="343" y="1307"/>
                        </a:lnTo>
                        <a:lnTo>
                          <a:pt x="229" y="1202"/>
                        </a:lnTo>
                        <a:close/>
                      </a:path>
                    </a:pathLst>
                  </a:custGeom>
                  <a:solidFill>
                    <a:srgbClr val="CCC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5" name="Freeform 278"/>
                  <p:cNvSpPr>
                    <a:spLocks/>
                  </p:cNvSpPr>
                  <p:nvPr/>
                </p:nvSpPr>
                <p:spPr bwMode="auto">
                  <a:xfrm>
                    <a:off x="1073" y="1752"/>
                    <a:ext cx="263" cy="162"/>
                  </a:xfrm>
                  <a:custGeom>
                    <a:avLst/>
                    <a:gdLst>
                      <a:gd name="T0" fmla="*/ 0 w 1055"/>
                      <a:gd name="T1" fmla="*/ 1 h 648"/>
                      <a:gd name="T2" fmla="*/ 0 w 1055"/>
                      <a:gd name="T3" fmla="*/ 1 h 648"/>
                      <a:gd name="T4" fmla="*/ 0 w 1055"/>
                      <a:gd name="T5" fmla="*/ 0 h 648"/>
                      <a:gd name="T6" fmla="*/ 0 w 1055"/>
                      <a:gd name="T7" fmla="*/ 0 h 648"/>
                      <a:gd name="T8" fmla="*/ 0 w 1055"/>
                      <a:gd name="T9" fmla="*/ 0 h 648"/>
                      <a:gd name="T10" fmla="*/ 0 w 1055"/>
                      <a:gd name="T11" fmla="*/ 0 h 648"/>
                      <a:gd name="T12" fmla="*/ 0 w 1055"/>
                      <a:gd name="T13" fmla="*/ 0 h 648"/>
                      <a:gd name="T14" fmla="*/ 0 w 1055"/>
                      <a:gd name="T15" fmla="*/ 0 h 648"/>
                      <a:gd name="T16" fmla="*/ 0 w 1055"/>
                      <a:gd name="T17" fmla="*/ 0 h 648"/>
                      <a:gd name="T18" fmla="*/ 1 w 1055"/>
                      <a:gd name="T19" fmla="*/ 0 h 648"/>
                      <a:gd name="T20" fmla="*/ 1 w 1055"/>
                      <a:gd name="T21" fmla="*/ 0 h 648"/>
                      <a:gd name="T22" fmla="*/ 1 w 1055"/>
                      <a:gd name="T23" fmla="*/ 0 h 648"/>
                      <a:gd name="T24" fmla="*/ 1 w 1055"/>
                      <a:gd name="T25" fmla="*/ 0 h 648"/>
                      <a:gd name="T26" fmla="*/ 1 w 1055"/>
                      <a:gd name="T27" fmla="*/ 0 h 648"/>
                      <a:gd name="T28" fmla="*/ 1 w 1055"/>
                      <a:gd name="T29" fmla="*/ 0 h 648"/>
                      <a:gd name="T30" fmla="*/ 0 w 1055"/>
                      <a:gd name="T31" fmla="*/ 0 h 648"/>
                      <a:gd name="T32" fmla="*/ 0 w 1055"/>
                      <a:gd name="T33" fmla="*/ 0 h 648"/>
                      <a:gd name="T34" fmla="*/ 0 w 1055"/>
                      <a:gd name="T35" fmla="*/ 1 h 648"/>
                      <a:gd name="T36" fmla="*/ 0 w 1055"/>
                      <a:gd name="T37" fmla="*/ 1 h 64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055"/>
                      <a:gd name="T58" fmla="*/ 0 h 648"/>
                      <a:gd name="T59" fmla="*/ 1055 w 1055"/>
                      <a:gd name="T60" fmla="*/ 648 h 64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055" h="648">
                        <a:moveTo>
                          <a:pt x="65" y="648"/>
                        </a:moveTo>
                        <a:lnTo>
                          <a:pt x="0" y="507"/>
                        </a:lnTo>
                        <a:lnTo>
                          <a:pt x="21" y="332"/>
                        </a:lnTo>
                        <a:lnTo>
                          <a:pt x="109" y="332"/>
                        </a:lnTo>
                        <a:lnTo>
                          <a:pt x="157" y="207"/>
                        </a:lnTo>
                        <a:lnTo>
                          <a:pt x="278" y="229"/>
                        </a:lnTo>
                        <a:lnTo>
                          <a:pt x="348" y="98"/>
                        </a:lnTo>
                        <a:lnTo>
                          <a:pt x="495" y="125"/>
                        </a:lnTo>
                        <a:lnTo>
                          <a:pt x="571" y="0"/>
                        </a:lnTo>
                        <a:lnTo>
                          <a:pt x="707" y="82"/>
                        </a:lnTo>
                        <a:lnTo>
                          <a:pt x="767" y="17"/>
                        </a:lnTo>
                        <a:lnTo>
                          <a:pt x="853" y="120"/>
                        </a:lnTo>
                        <a:lnTo>
                          <a:pt x="962" y="50"/>
                        </a:lnTo>
                        <a:lnTo>
                          <a:pt x="1055" y="179"/>
                        </a:lnTo>
                        <a:lnTo>
                          <a:pt x="838" y="240"/>
                        </a:lnTo>
                        <a:lnTo>
                          <a:pt x="478" y="224"/>
                        </a:lnTo>
                        <a:lnTo>
                          <a:pt x="141" y="424"/>
                        </a:lnTo>
                        <a:lnTo>
                          <a:pt x="65" y="648"/>
                        </a:lnTo>
                        <a:close/>
                      </a:path>
                    </a:pathLst>
                  </a:custGeom>
                  <a:solidFill>
                    <a:srgbClr val="A3A3D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6" name="Freeform 279"/>
                  <p:cNvSpPr>
                    <a:spLocks/>
                  </p:cNvSpPr>
                  <p:nvPr/>
                </p:nvSpPr>
                <p:spPr bwMode="auto">
                  <a:xfrm>
                    <a:off x="1020" y="1854"/>
                    <a:ext cx="107" cy="188"/>
                  </a:xfrm>
                  <a:custGeom>
                    <a:avLst/>
                    <a:gdLst>
                      <a:gd name="T0" fmla="*/ 0 w 429"/>
                      <a:gd name="T1" fmla="*/ 0 h 751"/>
                      <a:gd name="T2" fmla="*/ 0 w 429"/>
                      <a:gd name="T3" fmla="*/ 1 h 751"/>
                      <a:gd name="T4" fmla="*/ 0 w 429"/>
                      <a:gd name="T5" fmla="*/ 1 h 751"/>
                      <a:gd name="T6" fmla="*/ 0 w 429"/>
                      <a:gd name="T7" fmla="*/ 1 h 751"/>
                      <a:gd name="T8" fmla="*/ 0 w 429"/>
                      <a:gd name="T9" fmla="*/ 1 h 751"/>
                      <a:gd name="T10" fmla="*/ 0 w 429"/>
                      <a:gd name="T11" fmla="*/ 0 h 751"/>
                      <a:gd name="T12" fmla="*/ 0 w 429"/>
                      <a:gd name="T13" fmla="*/ 0 h 751"/>
                      <a:gd name="T14" fmla="*/ 0 w 429"/>
                      <a:gd name="T15" fmla="*/ 0 h 7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29"/>
                      <a:gd name="T25" fmla="*/ 0 h 751"/>
                      <a:gd name="T26" fmla="*/ 429 w 429"/>
                      <a:gd name="T27" fmla="*/ 751 h 7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29" h="751">
                        <a:moveTo>
                          <a:pt x="48" y="0"/>
                        </a:moveTo>
                        <a:lnTo>
                          <a:pt x="266" y="490"/>
                        </a:lnTo>
                        <a:lnTo>
                          <a:pt x="429" y="664"/>
                        </a:lnTo>
                        <a:lnTo>
                          <a:pt x="250" y="751"/>
                        </a:lnTo>
                        <a:lnTo>
                          <a:pt x="81" y="474"/>
                        </a:lnTo>
                        <a:lnTo>
                          <a:pt x="0" y="153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A3A3D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7" name="Freeform 280"/>
                  <p:cNvSpPr>
                    <a:spLocks/>
                  </p:cNvSpPr>
                  <p:nvPr/>
                </p:nvSpPr>
                <p:spPr bwMode="auto">
                  <a:xfrm>
                    <a:off x="1089" y="1891"/>
                    <a:ext cx="318" cy="171"/>
                  </a:xfrm>
                  <a:custGeom>
                    <a:avLst/>
                    <a:gdLst>
                      <a:gd name="T0" fmla="*/ 0 w 1273"/>
                      <a:gd name="T1" fmla="*/ 0 h 687"/>
                      <a:gd name="T2" fmla="*/ 0 w 1273"/>
                      <a:gd name="T3" fmla="*/ 0 h 687"/>
                      <a:gd name="T4" fmla="*/ 0 w 1273"/>
                      <a:gd name="T5" fmla="*/ 0 h 687"/>
                      <a:gd name="T6" fmla="*/ 0 w 1273"/>
                      <a:gd name="T7" fmla="*/ 0 h 687"/>
                      <a:gd name="T8" fmla="*/ 0 w 1273"/>
                      <a:gd name="T9" fmla="*/ 0 h 687"/>
                      <a:gd name="T10" fmla="*/ 0 w 1273"/>
                      <a:gd name="T11" fmla="*/ 0 h 687"/>
                      <a:gd name="T12" fmla="*/ 1 w 1273"/>
                      <a:gd name="T13" fmla="*/ 0 h 687"/>
                      <a:gd name="T14" fmla="*/ 1 w 1273"/>
                      <a:gd name="T15" fmla="*/ 0 h 687"/>
                      <a:gd name="T16" fmla="*/ 1 w 1273"/>
                      <a:gd name="T17" fmla="*/ 0 h 687"/>
                      <a:gd name="T18" fmla="*/ 1 w 1273"/>
                      <a:gd name="T19" fmla="*/ 0 h 687"/>
                      <a:gd name="T20" fmla="*/ 1 w 1273"/>
                      <a:gd name="T21" fmla="*/ 0 h 687"/>
                      <a:gd name="T22" fmla="*/ 1 w 1273"/>
                      <a:gd name="T23" fmla="*/ 0 h 687"/>
                      <a:gd name="T24" fmla="*/ 1 w 1273"/>
                      <a:gd name="T25" fmla="*/ 0 h 687"/>
                      <a:gd name="T26" fmla="*/ 1 w 1273"/>
                      <a:gd name="T27" fmla="*/ 0 h 687"/>
                      <a:gd name="T28" fmla="*/ 1 w 1273"/>
                      <a:gd name="T29" fmla="*/ 0 h 687"/>
                      <a:gd name="T30" fmla="*/ 0 w 1273"/>
                      <a:gd name="T31" fmla="*/ 1 h 687"/>
                      <a:gd name="T32" fmla="*/ 0 w 1273"/>
                      <a:gd name="T33" fmla="*/ 0 h 687"/>
                      <a:gd name="T34" fmla="*/ 0 w 1273"/>
                      <a:gd name="T35" fmla="*/ 0 h 68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73"/>
                      <a:gd name="T55" fmla="*/ 0 h 687"/>
                      <a:gd name="T56" fmla="*/ 1273 w 1273"/>
                      <a:gd name="T57" fmla="*/ 687 h 68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73" h="687">
                        <a:moveTo>
                          <a:pt x="0" y="567"/>
                        </a:moveTo>
                        <a:lnTo>
                          <a:pt x="201" y="404"/>
                        </a:lnTo>
                        <a:lnTo>
                          <a:pt x="250" y="485"/>
                        </a:lnTo>
                        <a:lnTo>
                          <a:pt x="397" y="381"/>
                        </a:lnTo>
                        <a:lnTo>
                          <a:pt x="523" y="452"/>
                        </a:lnTo>
                        <a:lnTo>
                          <a:pt x="642" y="305"/>
                        </a:lnTo>
                        <a:lnTo>
                          <a:pt x="766" y="354"/>
                        </a:lnTo>
                        <a:lnTo>
                          <a:pt x="848" y="224"/>
                        </a:lnTo>
                        <a:lnTo>
                          <a:pt x="947" y="240"/>
                        </a:lnTo>
                        <a:lnTo>
                          <a:pt x="1023" y="109"/>
                        </a:lnTo>
                        <a:lnTo>
                          <a:pt x="1121" y="88"/>
                        </a:lnTo>
                        <a:lnTo>
                          <a:pt x="1131" y="0"/>
                        </a:lnTo>
                        <a:lnTo>
                          <a:pt x="1273" y="0"/>
                        </a:lnTo>
                        <a:lnTo>
                          <a:pt x="1175" y="257"/>
                        </a:lnTo>
                        <a:lnTo>
                          <a:pt x="690" y="588"/>
                        </a:lnTo>
                        <a:lnTo>
                          <a:pt x="234" y="687"/>
                        </a:lnTo>
                        <a:lnTo>
                          <a:pt x="0" y="567"/>
                        </a:lnTo>
                        <a:close/>
                      </a:path>
                    </a:pathLst>
                  </a:custGeom>
                  <a:solidFill>
                    <a:srgbClr val="A3A3D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8" name="Freeform 281"/>
                  <p:cNvSpPr>
                    <a:spLocks/>
                  </p:cNvSpPr>
                  <p:nvPr/>
                </p:nvSpPr>
                <p:spPr bwMode="auto">
                  <a:xfrm>
                    <a:off x="1085" y="1785"/>
                    <a:ext cx="253" cy="185"/>
                  </a:xfrm>
                  <a:custGeom>
                    <a:avLst/>
                    <a:gdLst>
                      <a:gd name="T0" fmla="*/ 0 w 1015"/>
                      <a:gd name="T1" fmla="*/ 0 h 741"/>
                      <a:gd name="T2" fmla="*/ 0 w 1015"/>
                      <a:gd name="T3" fmla="*/ 0 h 741"/>
                      <a:gd name="T4" fmla="*/ 0 w 1015"/>
                      <a:gd name="T5" fmla="*/ 0 h 741"/>
                      <a:gd name="T6" fmla="*/ 0 w 1015"/>
                      <a:gd name="T7" fmla="*/ 0 h 741"/>
                      <a:gd name="T8" fmla="*/ 0 w 1015"/>
                      <a:gd name="T9" fmla="*/ 0 h 741"/>
                      <a:gd name="T10" fmla="*/ 0 w 1015"/>
                      <a:gd name="T11" fmla="*/ 0 h 741"/>
                      <a:gd name="T12" fmla="*/ 0 w 1015"/>
                      <a:gd name="T13" fmla="*/ 0 h 741"/>
                      <a:gd name="T14" fmla="*/ 0 w 1015"/>
                      <a:gd name="T15" fmla="*/ 0 h 741"/>
                      <a:gd name="T16" fmla="*/ 0 w 1015"/>
                      <a:gd name="T17" fmla="*/ 0 h 741"/>
                      <a:gd name="T18" fmla="*/ 0 w 1015"/>
                      <a:gd name="T19" fmla="*/ 0 h 741"/>
                      <a:gd name="T20" fmla="*/ 0 w 1015"/>
                      <a:gd name="T21" fmla="*/ 0 h 741"/>
                      <a:gd name="T22" fmla="*/ 0 w 1015"/>
                      <a:gd name="T23" fmla="*/ 0 h 741"/>
                      <a:gd name="T24" fmla="*/ 0 w 1015"/>
                      <a:gd name="T25" fmla="*/ 0 h 741"/>
                      <a:gd name="T26" fmla="*/ 0 w 1015"/>
                      <a:gd name="T27" fmla="*/ 0 h 741"/>
                      <a:gd name="T28" fmla="*/ 0 w 1015"/>
                      <a:gd name="T29" fmla="*/ 0 h 741"/>
                      <a:gd name="T30" fmla="*/ 0 w 1015"/>
                      <a:gd name="T31" fmla="*/ 0 h 741"/>
                      <a:gd name="T32" fmla="*/ 0 w 1015"/>
                      <a:gd name="T33" fmla="*/ 0 h 741"/>
                      <a:gd name="T34" fmla="*/ 1 w 1015"/>
                      <a:gd name="T35" fmla="*/ 0 h 741"/>
                      <a:gd name="T36" fmla="*/ 1 w 1015"/>
                      <a:gd name="T37" fmla="*/ 0 h 741"/>
                      <a:gd name="T38" fmla="*/ 1 w 1015"/>
                      <a:gd name="T39" fmla="*/ 0 h 741"/>
                      <a:gd name="T40" fmla="*/ 1 w 1015"/>
                      <a:gd name="T41" fmla="*/ 0 h 741"/>
                      <a:gd name="T42" fmla="*/ 1 w 1015"/>
                      <a:gd name="T43" fmla="*/ 0 h 741"/>
                      <a:gd name="T44" fmla="*/ 1 w 1015"/>
                      <a:gd name="T45" fmla="*/ 0 h 741"/>
                      <a:gd name="T46" fmla="*/ 1 w 1015"/>
                      <a:gd name="T47" fmla="*/ 0 h 741"/>
                      <a:gd name="T48" fmla="*/ 1 w 1015"/>
                      <a:gd name="T49" fmla="*/ 0 h 741"/>
                      <a:gd name="T50" fmla="*/ 1 w 1015"/>
                      <a:gd name="T51" fmla="*/ 0 h 741"/>
                      <a:gd name="T52" fmla="*/ 1 w 1015"/>
                      <a:gd name="T53" fmla="*/ 0 h 741"/>
                      <a:gd name="T54" fmla="*/ 1 w 1015"/>
                      <a:gd name="T55" fmla="*/ 0 h 741"/>
                      <a:gd name="T56" fmla="*/ 1 w 1015"/>
                      <a:gd name="T57" fmla="*/ 0 h 741"/>
                      <a:gd name="T58" fmla="*/ 1 w 1015"/>
                      <a:gd name="T59" fmla="*/ 0 h 741"/>
                      <a:gd name="T60" fmla="*/ 1 w 1015"/>
                      <a:gd name="T61" fmla="*/ 0 h 741"/>
                      <a:gd name="T62" fmla="*/ 1 w 1015"/>
                      <a:gd name="T63" fmla="*/ 0 h 741"/>
                      <a:gd name="T64" fmla="*/ 1 w 1015"/>
                      <a:gd name="T65" fmla="*/ 0 h 741"/>
                      <a:gd name="T66" fmla="*/ 1 w 1015"/>
                      <a:gd name="T67" fmla="*/ 0 h 741"/>
                      <a:gd name="T68" fmla="*/ 0 w 1015"/>
                      <a:gd name="T69" fmla="*/ 1 h 741"/>
                      <a:gd name="T70" fmla="*/ 0 w 1015"/>
                      <a:gd name="T71" fmla="*/ 1 h 741"/>
                      <a:gd name="T72" fmla="*/ 0 w 1015"/>
                      <a:gd name="T73" fmla="*/ 1 h 741"/>
                      <a:gd name="T74" fmla="*/ 0 w 1015"/>
                      <a:gd name="T75" fmla="*/ 1 h 741"/>
                      <a:gd name="T76" fmla="*/ 0 w 1015"/>
                      <a:gd name="T77" fmla="*/ 1 h 741"/>
                      <a:gd name="T78" fmla="*/ 0 w 1015"/>
                      <a:gd name="T79" fmla="*/ 1 h 741"/>
                      <a:gd name="T80" fmla="*/ 0 w 1015"/>
                      <a:gd name="T81" fmla="*/ 1 h 741"/>
                      <a:gd name="T82" fmla="*/ 0 w 1015"/>
                      <a:gd name="T83" fmla="*/ 0 h 741"/>
                      <a:gd name="T84" fmla="*/ 0 w 1015"/>
                      <a:gd name="T85" fmla="*/ 0 h 741"/>
                      <a:gd name="T86" fmla="*/ 0 w 1015"/>
                      <a:gd name="T87" fmla="*/ 0 h 741"/>
                      <a:gd name="T88" fmla="*/ 0 w 1015"/>
                      <a:gd name="T89" fmla="*/ 0 h 741"/>
                      <a:gd name="T90" fmla="*/ 0 w 1015"/>
                      <a:gd name="T91" fmla="*/ 0 h 741"/>
                      <a:gd name="T92" fmla="*/ 1 w 1015"/>
                      <a:gd name="T93" fmla="*/ 0 h 741"/>
                      <a:gd name="T94" fmla="*/ 1 w 1015"/>
                      <a:gd name="T95" fmla="*/ 0 h 741"/>
                      <a:gd name="T96" fmla="*/ 1 w 1015"/>
                      <a:gd name="T97" fmla="*/ 0 h 741"/>
                      <a:gd name="T98" fmla="*/ 1 w 1015"/>
                      <a:gd name="T99" fmla="*/ 0 h 741"/>
                      <a:gd name="T100" fmla="*/ 1 w 1015"/>
                      <a:gd name="T101" fmla="*/ 0 h 741"/>
                      <a:gd name="T102" fmla="*/ 0 w 1015"/>
                      <a:gd name="T103" fmla="*/ 0 h 741"/>
                      <a:gd name="T104" fmla="*/ 0 w 1015"/>
                      <a:gd name="T105" fmla="*/ 0 h 741"/>
                      <a:gd name="T106" fmla="*/ 0 w 1015"/>
                      <a:gd name="T107" fmla="*/ 0 h 741"/>
                      <a:gd name="T108" fmla="*/ 0 w 1015"/>
                      <a:gd name="T109" fmla="*/ 0 h 741"/>
                      <a:gd name="T110" fmla="*/ 0 w 1015"/>
                      <a:gd name="T111" fmla="*/ 0 h 741"/>
                      <a:gd name="T112" fmla="*/ 0 w 1015"/>
                      <a:gd name="T113" fmla="*/ 0 h 741"/>
                      <a:gd name="T114" fmla="*/ 0 w 1015"/>
                      <a:gd name="T115" fmla="*/ 0 h 741"/>
                      <a:gd name="T116" fmla="*/ 0 w 1015"/>
                      <a:gd name="T117" fmla="*/ 0 h 741"/>
                      <a:gd name="T118" fmla="*/ 0 w 1015"/>
                      <a:gd name="T119" fmla="*/ 0 h 741"/>
                      <a:gd name="T120" fmla="*/ 0 w 1015"/>
                      <a:gd name="T121" fmla="*/ 0 h 741"/>
                      <a:gd name="T122" fmla="*/ 0 w 1015"/>
                      <a:gd name="T123" fmla="*/ 0 h 741"/>
                      <a:gd name="T124" fmla="*/ 0 w 1015"/>
                      <a:gd name="T125" fmla="*/ 0 h 741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1015"/>
                      <a:gd name="T190" fmla="*/ 0 h 741"/>
                      <a:gd name="T191" fmla="*/ 1015 w 1015"/>
                      <a:gd name="T192" fmla="*/ 741 h 741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1015" h="741">
                        <a:moveTo>
                          <a:pt x="41" y="543"/>
                        </a:moveTo>
                        <a:lnTo>
                          <a:pt x="36" y="536"/>
                        </a:lnTo>
                        <a:lnTo>
                          <a:pt x="24" y="517"/>
                        </a:lnTo>
                        <a:lnTo>
                          <a:pt x="0" y="449"/>
                        </a:lnTo>
                        <a:lnTo>
                          <a:pt x="0" y="402"/>
                        </a:lnTo>
                        <a:lnTo>
                          <a:pt x="5" y="376"/>
                        </a:lnTo>
                        <a:lnTo>
                          <a:pt x="14" y="348"/>
                        </a:lnTo>
                        <a:lnTo>
                          <a:pt x="20" y="334"/>
                        </a:lnTo>
                        <a:lnTo>
                          <a:pt x="28" y="320"/>
                        </a:lnTo>
                        <a:lnTo>
                          <a:pt x="37" y="305"/>
                        </a:lnTo>
                        <a:lnTo>
                          <a:pt x="47" y="291"/>
                        </a:lnTo>
                        <a:lnTo>
                          <a:pt x="60" y="276"/>
                        </a:lnTo>
                        <a:lnTo>
                          <a:pt x="74" y="261"/>
                        </a:lnTo>
                        <a:lnTo>
                          <a:pt x="89" y="245"/>
                        </a:lnTo>
                        <a:lnTo>
                          <a:pt x="105" y="230"/>
                        </a:lnTo>
                        <a:lnTo>
                          <a:pt x="124" y="215"/>
                        </a:lnTo>
                        <a:lnTo>
                          <a:pt x="143" y="200"/>
                        </a:lnTo>
                        <a:lnTo>
                          <a:pt x="152" y="192"/>
                        </a:lnTo>
                        <a:lnTo>
                          <a:pt x="163" y="186"/>
                        </a:lnTo>
                        <a:lnTo>
                          <a:pt x="173" y="178"/>
                        </a:lnTo>
                        <a:lnTo>
                          <a:pt x="183" y="172"/>
                        </a:lnTo>
                        <a:lnTo>
                          <a:pt x="192" y="164"/>
                        </a:lnTo>
                        <a:lnTo>
                          <a:pt x="202" y="158"/>
                        </a:lnTo>
                        <a:lnTo>
                          <a:pt x="212" y="151"/>
                        </a:lnTo>
                        <a:lnTo>
                          <a:pt x="222" y="145"/>
                        </a:lnTo>
                        <a:lnTo>
                          <a:pt x="232" y="139"/>
                        </a:lnTo>
                        <a:lnTo>
                          <a:pt x="243" y="132"/>
                        </a:lnTo>
                        <a:lnTo>
                          <a:pt x="253" y="126"/>
                        </a:lnTo>
                        <a:lnTo>
                          <a:pt x="264" y="121"/>
                        </a:lnTo>
                        <a:lnTo>
                          <a:pt x="274" y="115"/>
                        </a:lnTo>
                        <a:lnTo>
                          <a:pt x="284" y="110"/>
                        </a:lnTo>
                        <a:lnTo>
                          <a:pt x="295" y="103"/>
                        </a:lnTo>
                        <a:lnTo>
                          <a:pt x="305" y="98"/>
                        </a:lnTo>
                        <a:lnTo>
                          <a:pt x="316" y="93"/>
                        </a:lnTo>
                        <a:lnTo>
                          <a:pt x="326" y="88"/>
                        </a:lnTo>
                        <a:lnTo>
                          <a:pt x="336" y="83"/>
                        </a:lnTo>
                        <a:lnTo>
                          <a:pt x="348" y="78"/>
                        </a:lnTo>
                        <a:lnTo>
                          <a:pt x="358" y="73"/>
                        </a:lnTo>
                        <a:lnTo>
                          <a:pt x="368" y="68"/>
                        </a:lnTo>
                        <a:lnTo>
                          <a:pt x="378" y="64"/>
                        </a:lnTo>
                        <a:lnTo>
                          <a:pt x="390" y="60"/>
                        </a:lnTo>
                        <a:lnTo>
                          <a:pt x="410" y="51"/>
                        </a:lnTo>
                        <a:lnTo>
                          <a:pt x="432" y="44"/>
                        </a:lnTo>
                        <a:lnTo>
                          <a:pt x="452" y="37"/>
                        </a:lnTo>
                        <a:lnTo>
                          <a:pt x="472" y="30"/>
                        </a:lnTo>
                        <a:lnTo>
                          <a:pt x="493" y="24"/>
                        </a:lnTo>
                        <a:lnTo>
                          <a:pt x="513" y="19"/>
                        </a:lnTo>
                        <a:lnTo>
                          <a:pt x="532" y="14"/>
                        </a:lnTo>
                        <a:lnTo>
                          <a:pt x="552" y="10"/>
                        </a:lnTo>
                        <a:lnTo>
                          <a:pt x="589" y="4"/>
                        </a:lnTo>
                        <a:lnTo>
                          <a:pt x="625" y="2"/>
                        </a:lnTo>
                        <a:lnTo>
                          <a:pt x="659" y="0"/>
                        </a:lnTo>
                        <a:lnTo>
                          <a:pt x="717" y="8"/>
                        </a:lnTo>
                        <a:lnTo>
                          <a:pt x="744" y="14"/>
                        </a:lnTo>
                        <a:lnTo>
                          <a:pt x="769" y="21"/>
                        </a:lnTo>
                        <a:lnTo>
                          <a:pt x="792" y="27"/>
                        </a:lnTo>
                        <a:lnTo>
                          <a:pt x="815" y="32"/>
                        </a:lnTo>
                        <a:lnTo>
                          <a:pt x="835" y="37"/>
                        </a:lnTo>
                        <a:lnTo>
                          <a:pt x="855" y="42"/>
                        </a:lnTo>
                        <a:lnTo>
                          <a:pt x="889" y="52"/>
                        </a:lnTo>
                        <a:lnTo>
                          <a:pt x="915" y="59"/>
                        </a:lnTo>
                        <a:lnTo>
                          <a:pt x="936" y="65"/>
                        </a:lnTo>
                        <a:lnTo>
                          <a:pt x="952" y="70"/>
                        </a:lnTo>
                        <a:lnTo>
                          <a:pt x="819" y="202"/>
                        </a:lnTo>
                        <a:lnTo>
                          <a:pt x="828" y="226"/>
                        </a:lnTo>
                        <a:lnTo>
                          <a:pt x="839" y="248"/>
                        </a:lnTo>
                        <a:lnTo>
                          <a:pt x="852" y="268"/>
                        </a:lnTo>
                        <a:lnTo>
                          <a:pt x="867" y="286"/>
                        </a:lnTo>
                        <a:lnTo>
                          <a:pt x="882" y="303"/>
                        </a:lnTo>
                        <a:lnTo>
                          <a:pt x="899" y="318"/>
                        </a:lnTo>
                        <a:lnTo>
                          <a:pt x="915" y="331"/>
                        </a:lnTo>
                        <a:lnTo>
                          <a:pt x="923" y="337"/>
                        </a:lnTo>
                        <a:lnTo>
                          <a:pt x="932" y="343"/>
                        </a:lnTo>
                        <a:lnTo>
                          <a:pt x="940" y="348"/>
                        </a:lnTo>
                        <a:lnTo>
                          <a:pt x="947" y="353"/>
                        </a:lnTo>
                        <a:lnTo>
                          <a:pt x="956" y="358"/>
                        </a:lnTo>
                        <a:lnTo>
                          <a:pt x="962" y="362"/>
                        </a:lnTo>
                        <a:lnTo>
                          <a:pt x="976" y="369"/>
                        </a:lnTo>
                        <a:lnTo>
                          <a:pt x="989" y="375"/>
                        </a:lnTo>
                        <a:lnTo>
                          <a:pt x="1007" y="383"/>
                        </a:lnTo>
                        <a:lnTo>
                          <a:pt x="1015" y="385"/>
                        </a:lnTo>
                        <a:lnTo>
                          <a:pt x="1004" y="452"/>
                        </a:lnTo>
                        <a:lnTo>
                          <a:pt x="998" y="468"/>
                        </a:lnTo>
                        <a:lnTo>
                          <a:pt x="990" y="484"/>
                        </a:lnTo>
                        <a:lnTo>
                          <a:pt x="980" y="501"/>
                        </a:lnTo>
                        <a:lnTo>
                          <a:pt x="968" y="517"/>
                        </a:lnTo>
                        <a:lnTo>
                          <a:pt x="952" y="535"/>
                        </a:lnTo>
                        <a:lnTo>
                          <a:pt x="933" y="553"/>
                        </a:lnTo>
                        <a:lnTo>
                          <a:pt x="912" y="569"/>
                        </a:lnTo>
                        <a:lnTo>
                          <a:pt x="899" y="578"/>
                        </a:lnTo>
                        <a:lnTo>
                          <a:pt x="886" y="586"/>
                        </a:lnTo>
                        <a:lnTo>
                          <a:pt x="872" y="595"/>
                        </a:lnTo>
                        <a:lnTo>
                          <a:pt x="858" y="602"/>
                        </a:lnTo>
                        <a:lnTo>
                          <a:pt x="844" y="611"/>
                        </a:lnTo>
                        <a:lnTo>
                          <a:pt x="830" y="619"/>
                        </a:lnTo>
                        <a:lnTo>
                          <a:pt x="816" y="626"/>
                        </a:lnTo>
                        <a:lnTo>
                          <a:pt x="801" y="634"/>
                        </a:lnTo>
                        <a:lnTo>
                          <a:pt x="787" y="642"/>
                        </a:lnTo>
                        <a:lnTo>
                          <a:pt x="772" y="648"/>
                        </a:lnTo>
                        <a:lnTo>
                          <a:pt x="758" y="656"/>
                        </a:lnTo>
                        <a:lnTo>
                          <a:pt x="743" y="662"/>
                        </a:lnTo>
                        <a:lnTo>
                          <a:pt x="728" y="668"/>
                        </a:lnTo>
                        <a:lnTo>
                          <a:pt x="714" y="676"/>
                        </a:lnTo>
                        <a:lnTo>
                          <a:pt x="698" y="681"/>
                        </a:lnTo>
                        <a:lnTo>
                          <a:pt x="684" y="687"/>
                        </a:lnTo>
                        <a:lnTo>
                          <a:pt x="669" y="692"/>
                        </a:lnTo>
                        <a:lnTo>
                          <a:pt x="655" y="699"/>
                        </a:lnTo>
                        <a:lnTo>
                          <a:pt x="640" y="704"/>
                        </a:lnTo>
                        <a:lnTo>
                          <a:pt x="626" y="709"/>
                        </a:lnTo>
                        <a:lnTo>
                          <a:pt x="612" y="713"/>
                        </a:lnTo>
                        <a:lnTo>
                          <a:pt x="597" y="718"/>
                        </a:lnTo>
                        <a:lnTo>
                          <a:pt x="570" y="725"/>
                        </a:lnTo>
                        <a:lnTo>
                          <a:pt x="543" y="732"/>
                        </a:lnTo>
                        <a:lnTo>
                          <a:pt x="518" y="736"/>
                        </a:lnTo>
                        <a:lnTo>
                          <a:pt x="494" y="739"/>
                        </a:lnTo>
                        <a:lnTo>
                          <a:pt x="449" y="741"/>
                        </a:lnTo>
                        <a:lnTo>
                          <a:pt x="288" y="734"/>
                        </a:lnTo>
                        <a:lnTo>
                          <a:pt x="302" y="729"/>
                        </a:lnTo>
                        <a:lnTo>
                          <a:pt x="319" y="724"/>
                        </a:lnTo>
                        <a:lnTo>
                          <a:pt x="340" y="718"/>
                        </a:lnTo>
                        <a:lnTo>
                          <a:pt x="367" y="709"/>
                        </a:lnTo>
                        <a:lnTo>
                          <a:pt x="382" y="705"/>
                        </a:lnTo>
                        <a:lnTo>
                          <a:pt x="397" y="700"/>
                        </a:lnTo>
                        <a:lnTo>
                          <a:pt x="413" y="694"/>
                        </a:lnTo>
                        <a:lnTo>
                          <a:pt x="429" y="689"/>
                        </a:lnTo>
                        <a:lnTo>
                          <a:pt x="447" y="682"/>
                        </a:lnTo>
                        <a:lnTo>
                          <a:pt x="465" y="676"/>
                        </a:lnTo>
                        <a:lnTo>
                          <a:pt x="483" y="670"/>
                        </a:lnTo>
                        <a:lnTo>
                          <a:pt x="500" y="663"/>
                        </a:lnTo>
                        <a:lnTo>
                          <a:pt x="519" y="656"/>
                        </a:lnTo>
                        <a:lnTo>
                          <a:pt x="537" y="648"/>
                        </a:lnTo>
                        <a:lnTo>
                          <a:pt x="556" y="640"/>
                        </a:lnTo>
                        <a:lnTo>
                          <a:pt x="574" y="633"/>
                        </a:lnTo>
                        <a:lnTo>
                          <a:pt x="592" y="625"/>
                        </a:lnTo>
                        <a:lnTo>
                          <a:pt x="609" y="617"/>
                        </a:lnTo>
                        <a:lnTo>
                          <a:pt x="626" y="610"/>
                        </a:lnTo>
                        <a:lnTo>
                          <a:pt x="642" y="601"/>
                        </a:lnTo>
                        <a:lnTo>
                          <a:pt x="659" y="593"/>
                        </a:lnTo>
                        <a:lnTo>
                          <a:pt x="674" y="586"/>
                        </a:lnTo>
                        <a:lnTo>
                          <a:pt x="688" y="577"/>
                        </a:lnTo>
                        <a:lnTo>
                          <a:pt x="702" y="569"/>
                        </a:lnTo>
                        <a:lnTo>
                          <a:pt x="714" y="560"/>
                        </a:lnTo>
                        <a:lnTo>
                          <a:pt x="725" y="553"/>
                        </a:lnTo>
                        <a:lnTo>
                          <a:pt x="745" y="536"/>
                        </a:lnTo>
                        <a:lnTo>
                          <a:pt x="763" y="520"/>
                        </a:lnTo>
                        <a:lnTo>
                          <a:pt x="794" y="491"/>
                        </a:lnTo>
                        <a:lnTo>
                          <a:pt x="816" y="465"/>
                        </a:lnTo>
                        <a:lnTo>
                          <a:pt x="833" y="442"/>
                        </a:lnTo>
                        <a:lnTo>
                          <a:pt x="856" y="399"/>
                        </a:lnTo>
                        <a:lnTo>
                          <a:pt x="782" y="381"/>
                        </a:lnTo>
                        <a:lnTo>
                          <a:pt x="767" y="375"/>
                        </a:lnTo>
                        <a:lnTo>
                          <a:pt x="752" y="367"/>
                        </a:lnTo>
                        <a:lnTo>
                          <a:pt x="736" y="358"/>
                        </a:lnTo>
                        <a:lnTo>
                          <a:pt x="721" y="347"/>
                        </a:lnTo>
                        <a:lnTo>
                          <a:pt x="695" y="318"/>
                        </a:lnTo>
                        <a:lnTo>
                          <a:pt x="674" y="281"/>
                        </a:lnTo>
                        <a:lnTo>
                          <a:pt x="654" y="211"/>
                        </a:lnTo>
                        <a:lnTo>
                          <a:pt x="651" y="168"/>
                        </a:lnTo>
                        <a:lnTo>
                          <a:pt x="656" y="146"/>
                        </a:lnTo>
                        <a:lnTo>
                          <a:pt x="662" y="140"/>
                        </a:lnTo>
                        <a:lnTo>
                          <a:pt x="627" y="136"/>
                        </a:lnTo>
                        <a:lnTo>
                          <a:pt x="589" y="132"/>
                        </a:lnTo>
                        <a:lnTo>
                          <a:pt x="542" y="132"/>
                        </a:lnTo>
                        <a:lnTo>
                          <a:pt x="488" y="135"/>
                        </a:lnTo>
                        <a:lnTo>
                          <a:pt x="430" y="145"/>
                        </a:lnTo>
                        <a:lnTo>
                          <a:pt x="401" y="153"/>
                        </a:lnTo>
                        <a:lnTo>
                          <a:pt x="373" y="163"/>
                        </a:lnTo>
                        <a:lnTo>
                          <a:pt x="359" y="169"/>
                        </a:lnTo>
                        <a:lnTo>
                          <a:pt x="345" y="177"/>
                        </a:lnTo>
                        <a:lnTo>
                          <a:pt x="331" y="184"/>
                        </a:lnTo>
                        <a:lnTo>
                          <a:pt x="319" y="192"/>
                        </a:lnTo>
                        <a:lnTo>
                          <a:pt x="306" y="201"/>
                        </a:lnTo>
                        <a:lnTo>
                          <a:pt x="293" y="209"/>
                        </a:lnTo>
                        <a:lnTo>
                          <a:pt x="281" y="217"/>
                        </a:lnTo>
                        <a:lnTo>
                          <a:pt x="269" y="225"/>
                        </a:lnTo>
                        <a:lnTo>
                          <a:pt x="258" y="233"/>
                        </a:lnTo>
                        <a:lnTo>
                          <a:pt x="248" y="240"/>
                        </a:lnTo>
                        <a:lnTo>
                          <a:pt x="237" y="247"/>
                        </a:lnTo>
                        <a:lnTo>
                          <a:pt x="227" y="254"/>
                        </a:lnTo>
                        <a:lnTo>
                          <a:pt x="217" y="261"/>
                        </a:lnTo>
                        <a:lnTo>
                          <a:pt x="207" y="268"/>
                        </a:lnTo>
                        <a:lnTo>
                          <a:pt x="190" y="282"/>
                        </a:lnTo>
                        <a:lnTo>
                          <a:pt x="159" y="309"/>
                        </a:lnTo>
                        <a:lnTo>
                          <a:pt x="132" y="336"/>
                        </a:lnTo>
                        <a:lnTo>
                          <a:pt x="112" y="365"/>
                        </a:lnTo>
                        <a:lnTo>
                          <a:pt x="83" y="431"/>
                        </a:lnTo>
                        <a:lnTo>
                          <a:pt x="72" y="465"/>
                        </a:lnTo>
                        <a:lnTo>
                          <a:pt x="65" y="492"/>
                        </a:lnTo>
                        <a:lnTo>
                          <a:pt x="51" y="525"/>
                        </a:lnTo>
                        <a:lnTo>
                          <a:pt x="41" y="5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59" name="Freeform 282"/>
                  <p:cNvSpPr>
                    <a:spLocks/>
                  </p:cNvSpPr>
                  <p:nvPr/>
                </p:nvSpPr>
                <p:spPr bwMode="auto">
                  <a:xfrm>
                    <a:off x="905" y="1599"/>
                    <a:ext cx="393" cy="348"/>
                  </a:xfrm>
                  <a:custGeom>
                    <a:avLst/>
                    <a:gdLst>
                      <a:gd name="T0" fmla="*/ 1 w 1550"/>
                      <a:gd name="T1" fmla="*/ 0 h 1415"/>
                      <a:gd name="T2" fmla="*/ 1 w 1550"/>
                      <a:gd name="T3" fmla="*/ 0 h 1415"/>
                      <a:gd name="T4" fmla="*/ 1 w 1550"/>
                      <a:gd name="T5" fmla="*/ 0 h 1415"/>
                      <a:gd name="T6" fmla="*/ 1 w 1550"/>
                      <a:gd name="T7" fmla="*/ 0 h 1415"/>
                      <a:gd name="T8" fmla="*/ 1 w 1550"/>
                      <a:gd name="T9" fmla="*/ 0 h 1415"/>
                      <a:gd name="T10" fmla="*/ 1 w 1550"/>
                      <a:gd name="T11" fmla="*/ 0 h 1415"/>
                      <a:gd name="T12" fmla="*/ 1 w 1550"/>
                      <a:gd name="T13" fmla="*/ 0 h 1415"/>
                      <a:gd name="T14" fmla="*/ 1 w 1550"/>
                      <a:gd name="T15" fmla="*/ 0 h 1415"/>
                      <a:gd name="T16" fmla="*/ 1 w 1550"/>
                      <a:gd name="T17" fmla="*/ 0 h 1415"/>
                      <a:gd name="T18" fmla="*/ 0 w 1550"/>
                      <a:gd name="T19" fmla="*/ 0 h 1415"/>
                      <a:gd name="T20" fmla="*/ 0 w 1550"/>
                      <a:gd name="T21" fmla="*/ 0 h 1415"/>
                      <a:gd name="T22" fmla="*/ 0 w 1550"/>
                      <a:gd name="T23" fmla="*/ 1 h 1415"/>
                      <a:gd name="T24" fmla="*/ 0 w 1550"/>
                      <a:gd name="T25" fmla="*/ 1 h 1415"/>
                      <a:gd name="T26" fmla="*/ 0 w 1550"/>
                      <a:gd name="T27" fmla="*/ 1 h 1415"/>
                      <a:gd name="T28" fmla="*/ 0 w 1550"/>
                      <a:gd name="T29" fmla="*/ 1 h 1415"/>
                      <a:gd name="T30" fmla="*/ 0 w 1550"/>
                      <a:gd name="T31" fmla="*/ 1 h 1415"/>
                      <a:gd name="T32" fmla="*/ 0 w 1550"/>
                      <a:gd name="T33" fmla="*/ 1 h 1415"/>
                      <a:gd name="T34" fmla="*/ 0 w 1550"/>
                      <a:gd name="T35" fmla="*/ 1 h 1415"/>
                      <a:gd name="T36" fmla="*/ 0 w 1550"/>
                      <a:gd name="T37" fmla="*/ 1 h 1415"/>
                      <a:gd name="T38" fmla="*/ 0 w 1550"/>
                      <a:gd name="T39" fmla="*/ 1 h 1415"/>
                      <a:gd name="T40" fmla="*/ 1 w 1550"/>
                      <a:gd name="T41" fmla="*/ 2 h 1415"/>
                      <a:gd name="T42" fmla="*/ 1 w 1550"/>
                      <a:gd name="T43" fmla="*/ 2 h 1415"/>
                      <a:gd name="T44" fmla="*/ 1 w 1550"/>
                      <a:gd name="T45" fmla="*/ 2 h 1415"/>
                      <a:gd name="T46" fmla="*/ 1 w 1550"/>
                      <a:gd name="T47" fmla="*/ 2 h 1415"/>
                      <a:gd name="T48" fmla="*/ 1 w 1550"/>
                      <a:gd name="T49" fmla="*/ 1 h 1415"/>
                      <a:gd name="T50" fmla="*/ 1 w 1550"/>
                      <a:gd name="T51" fmla="*/ 1 h 1415"/>
                      <a:gd name="T52" fmla="*/ 1 w 1550"/>
                      <a:gd name="T53" fmla="*/ 1 h 1415"/>
                      <a:gd name="T54" fmla="*/ 1 w 1550"/>
                      <a:gd name="T55" fmla="*/ 1 h 1415"/>
                      <a:gd name="T56" fmla="*/ 1 w 1550"/>
                      <a:gd name="T57" fmla="*/ 1 h 1415"/>
                      <a:gd name="T58" fmla="*/ 1 w 1550"/>
                      <a:gd name="T59" fmla="*/ 1 h 1415"/>
                      <a:gd name="T60" fmla="*/ 2 w 1550"/>
                      <a:gd name="T61" fmla="*/ 1 h 1415"/>
                      <a:gd name="T62" fmla="*/ 2 w 1550"/>
                      <a:gd name="T63" fmla="*/ 1 h 1415"/>
                      <a:gd name="T64" fmla="*/ 2 w 1550"/>
                      <a:gd name="T65" fmla="*/ 1 h 1415"/>
                      <a:gd name="T66" fmla="*/ 1 w 1550"/>
                      <a:gd name="T67" fmla="*/ 1 h 1415"/>
                      <a:gd name="T68" fmla="*/ 1 w 1550"/>
                      <a:gd name="T69" fmla="*/ 1 h 1415"/>
                      <a:gd name="T70" fmla="*/ 1 w 1550"/>
                      <a:gd name="T71" fmla="*/ 1 h 1415"/>
                      <a:gd name="T72" fmla="*/ 1 w 1550"/>
                      <a:gd name="T73" fmla="*/ 1 h 1415"/>
                      <a:gd name="T74" fmla="*/ 1 w 1550"/>
                      <a:gd name="T75" fmla="*/ 1 h 1415"/>
                      <a:gd name="T76" fmla="*/ 1 w 1550"/>
                      <a:gd name="T77" fmla="*/ 1 h 1415"/>
                      <a:gd name="T78" fmla="*/ 1 w 1550"/>
                      <a:gd name="T79" fmla="*/ 1 h 1415"/>
                      <a:gd name="T80" fmla="*/ 1 w 1550"/>
                      <a:gd name="T81" fmla="*/ 1 h 1415"/>
                      <a:gd name="T82" fmla="*/ 1 w 1550"/>
                      <a:gd name="T83" fmla="*/ 1 h 1415"/>
                      <a:gd name="T84" fmla="*/ 1 w 1550"/>
                      <a:gd name="T85" fmla="*/ 1 h 1415"/>
                      <a:gd name="T86" fmla="*/ 0 w 1550"/>
                      <a:gd name="T87" fmla="*/ 1 h 1415"/>
                      <a:gd name="T88" fmla="*/ 0 w 1550"/>
                      <a:gd name="T89" fmla="*/ 1 h 1415"/>
                      <a:gd name="T90" fmla="*/ 0 w 1550"/>
                      <a:gd name="T91" fmla="*/ 1 h 1415"/>
                      <a:gd name="T92" fmla="*/ 0 w 1550"/>
                      <a:gd name="T93" fmla="*/ 1 h 1415"/>
                      <a:gd name="T94" fmla="*/ 0 w 1550"/>
                      <a:gd name="T95" fmla="*/ 1 h 1415"/>
                      <a:gd name="T96" fmla="*/ 0 w 1550"/>
                      <a:gd name="T97" fmla="*/ 1 h 1415"/>
                      <a:gd name="T98" fmla="*/ 0 w 1550"/>
                      <a:gd name="T99" fmla="*/ 1 h 1415"/>
                      <a:gd name="T100" fmla="*/ 0 w 1550"/>
                      <a:gd name="T101" fmla="*/ 0 h 1415"/>
                      <a:gd name="T102" fmla="*/ 1 w 1550"/>
                      <a:gd name="T103" fmla="*/ 0 h 1415"/>
                      <a:gd name="T104" fmla="*/ 1 w 1550"/>
                      <a:gd name="T105" fmla="*/ 0 h 1415"/>
                      <a:gd name="T106" fmla="*/ 1 w 1550"/>
                      <a:gd name="T107" fmla="*/ 0 h 1415"/>
                      <a:gd name="T108" fmla="*/ 1 w 1550"/>
                      <a:gd name="T109" fmla="*/ 0 h 1415"/>
                      <a:gd name="T110" fmla="*/ 1 w 1550"/>
                      <a:gd name="T111" fmla="*/ 0 h 1415"/>
                      <a:gd name="T112" fmla="*/ 1 w 1550"/>
                      <a:gd name="T113" fmla="*/ 0 h 1415"/>
                      <a:gd name="T114" fmla="*/ 1 w 1550"/>
                      <a:gd name="T115" fmla="*/ 0 h 1415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1550"/>
                      <a:gd name="T175" fmla="*/ 0 h 1415"/>
                      <a:gd name="T176" fmla="*/ 1550 w 1550"/>
                      <a:gd name="T177" fmla="*/ 1415 h 1415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1550" h="1415">
                        <a:moveTo>
                          <a:pt x="1293" y="76"/>
                        </a:moveTo>
                        <a:lnTo>
                          <a:pt x="1286" y="74"/>
                        </a:lnTo>
                        <a:lnTo>
                          <a:pt x="1279" y="69"/>
                        </a:lnTo>
                        <a:lnTo>
                          <a:pt x="1269" y="63"/>
                        </a:lnTo>
                        <a:lnTo>
                          <a:pt x="1256" y="57"/>
                        </a:lnTo>
                        <a:lnTo>
                          <a:pt x="1241" y="51"/>
                        </a:lnTo>
                        <a:lnTo>
                          <a:pt x="1223" y="43"/>
                        </a:lnTo>
                        <a:lnTo>
                          <a:pt x="1204" y="36"/>
                        </a:lnTo>
                        <a:lnTo>
                          <a:pt x="1182" y="28"/>
                        </a:lnTo>
                        <a:lnTo>
                          <a:pt x="1159" y="20"/>
                        </a:lnTo>
                        <a:lnTo>
                          <a:pt x="1135" y="14"/>
                        </a:lnTo>
                        <a:lnTo>
                          <a:pt x="1109" y="9"/>
                        </a:lnTo>
                        <a:lnTo>
                          <a:pt x="1082" y="4"/>
                        </a:lnTo>
                        <a:lnTo>
                          <a:pt x="1054" y="1"/>
                        </a:lnTo>
                        <a:lnTo>
                          <a:pt x="994" y="0"/>
                        </a:lnTo>
                        <a:lnTo>
                          <a:pt x="923" y="8"/>
                        </a:lnTo>
                        <a:lnTo>
                          <a:pt x="880" y="15"/>
                        </a:lnTo>
                        <a:lnTo>
                          <a:pt x="833" y="24"/>
                        </a:lnTo>
                        <a:lnTo>
                          <a:pt x="808" y="29"/>
                        </a:lnTo>
                        <a:lnTo>
                          <a:pt x="782" y="36"/>
                        </a:lnTo>
                        <a:lnTo>
                          <a:pt x="756" y="42"/>
                        </a:lnTo>
                        <a:lnTo>
                          <a:pt x="729" y="48"/>
                        </a:lnTo>
                        <a:lnTo>
                          <a:pt x="702" y="56"/>
                        </a:lnTo>
                        <a:lnTo>
                          <a:pt x="676" y="63"/>
                        </a:lnTo>
                        <a:lnTo>
                          <a:pt x="648" y="71"/>
                        </a:lnTo>
                        <a:lnTo>
                          <a:pt x="620" y="80"/>
                        </a:lnTo>
                        <a:lnTo>
                          <a:pt x="592" y="89"/>
                        </a:lnTo>
                        <a:lnTo>
                          <a:pt x="578" y="93"/>
                        </a:lnTo>
                        <a:lnTo>
                          <a:pt x="565" y="98"/>
                        </a:lnTo>
                        <a:lnTo>
                          <a:pt x="551" y="103"/>
                        </a:lnTo>
                        <a:lnTo>
                          <a:pt x="537" y="108"/>
                        </a:lnTo>
                        <a:lnTo>
                          <a:pt x="523" y="113"/>
                        </a:lnTo>
                        <a:lnTo>
                          <a:pt x="511" y="118"/>
                        </a:lnTo>
                        <a:lnTo>
                          <a:pt x="497" y="123"/>
                        </a:lnTo>
                        <a:lnTo>
                          <a:pt x="483" y="128"/>
                        </a:lnTo>
                        <a:lnTo>
                          <a:pt x="470" y="133"/>
                        </a:lnTo>
                        <a:lnTo>
                          <a:pt x="457" y="138"/>
                        </a:lnTo>
                        <a:lnTo>
                          <a:pt x="445" y="145"/>
                        </a:lnTo>
                        <a:lnTo>
                          <a:pt x="432" y="150"/>
                        </a:lnTo>
                        <a:lnTo>
                          <a:pt x="419" y="155"/>
                        </a:lnTo>
                        <a:lnTo>
                          <a:pt x="406" y="161"/>
                        </a:lnTo>
                        <a:lnTo>
                          <a:pt x="394" y="166"/>
                        </a:lnTo>
                        <a:lnTo>
                          <a:pt x="382" y="173"/>
                        </a:lnTo>
                        <a:lnTo>
                          <a:pt x="371" y="179"/>
                        </a:lnTo>
                        <a:lnTo>
                          <a:pt x="358" y="184"/>
                        </a:lnTo>
                        <a:lnTo>
                          <a:pt x="348" y="190"/>
                        </a:lnTo>
                        <a:lnTo>
                          <a:pt x="337" y="197"/>
                        </a:lnTo>
                        <a:lnTo>
                          <a:pt x="326" y="202"/>
                        </a:lnTo>
                        <a:lnTo>
                          <a:pt x="315" y="208"/>
                        </a:lnTo>
                        <a:lnTo>
                          <a:pt x="305" y="215"/>
                        </a:lnTo>
                        <a:lnTo>
                          <a:pt x="295" y="221"/>
                        </a:lnTo>
                        <a:lnTo>
                          <a:pt x="286" y="227"/>
                        </a:lnTo>
                        <a:lnTo>
                          <a:pt x="277" y="235"/>
                        </a:lnTo>
                        <a:lnTo>
                          <a:pt x="243" y="260"/>
                        </a:lnTo>
                        <a:lnTo>
                          <a:pt x="213" y="288"/>
                        </a:lnTo>
                        <a:lnTo>
                          <a:pt x="184" y="315"/>
                        </a:lnTo>
                        <a:lnTo>
                          <a:pt x="158" y="343"/>
                        </a:lnTo>
                        <a:lnTo>
                          <a:pt x="144" y="357"/>
                        </a:lnTo>
                        <a:lnTo>
                          <a:pt x="131" y="371"/>
                        </a:lnTo>
                        <a:lnTo>
                          <a:pt x="119" y="386"/>
                        </a:lnTo>
                        <a:lnTo>
                          <a:pt x="108" y="400"/>
                        </a:lnTo>
                        <a:lnTo>
                          <a:pt x="97" y="415"/>
                        </a:lnTo>
                        <a:lnTo>
                          <a:pt x="85" y="429"/>
                        </a:lnTo>
                        <a:lnTo>
                          <a:pt x="75" y="444"/>
                        </a:lnTo>
                        <a:lnTo>
                          <a:pt x="65" y="461"/>
                        </a:lnTo>
                        <a:lnTo>
                          <a:pt x="56" y="476"/>
                        </a:lnTo>
                        <a:lnTo>
                          <a:pt x="48" y="491"/>
                        </a:lnTo>
                        <a:lnTo>
                          <a:pt x="39" y="508"/>
                        </a:lnTo>
                        <a:lnTo>
                          <a:pt x="33" y="523"/>
                        </a:lnTo>
                        <a:lnTo>
                          <a:pt x="20" y="557"/>
                        </a:lnTo>
                        <a:lnTo>
                          <a:pt x="4" y="627"/>
                        </a:lnTo>
                        <a:lnTo>
                          <a:pt x="0" y="702"/>
                        </a:lnTo>
                        <a:lnTo>
                          <a:pt x="5" y="742"/>
                        </a:lnTo>
                        <a:lnTo>
                          <a:pt x="13" y="782"/>
                        </a:lnTo>
                        <a:lnTo>
                          <a:pt x="22" y="825"/>
                        </a:lnTo>
                        <a:lnTo>
                          <a:pt x="33" y="869"/>
                        </a:lnTo>
                        <a:lnTo>
                          <a:pt x="45" y="913"/>
                        </a:lnTo>
                        <a:lnTo>
                          <a:pt x="56" y="957"/>
                        </a:lnTo>
                        <a:lnTo>
                          <a:pt x="62" y="980"/>
                        </a:lnTo>
                        <a:lnTo>
                          <a:pt x="69" y="1002"/>
                        </a:lnTo>
                        <a:lnTo>
                          <a:pt x="76" y="1025"/>
                        </a:lnTo>
                        <a:lnTo>
                          <a:pt x="84" y="1046"/>
                        </a:lnTo>
                        <a:lnTo>
                          <a:pt x="92" y="1068"/>
                        </a:lnTo>
                        <a:lnTo>
                          <a:pt x="99" y="1090"/>
                        </a:lnTo>
                        <a:lnTo>
                          <a:pt x="116" y="1131"/>
                        </a:lnTo>
                        <a:lnTo>
                          <a:pt x="126" y="1150"/>
                        </a:lnTo>
                        <a:lnTo>
                          <a:pt x="135" y="1171"/>
                        </a:lnTo>
                        <a:lnTo>
                          <a:pt x="145" y="1190"/>
                        </a:lnTo>
                        <a:lnTo>
                          <a:pt x="155" y="1208"/>
                        </a:lnTo>
                        <a:lnTo>
                          <a:pt x="166" y="1225"/>
                        </a:lnTo>
                        <a:lnTo>
                          <a:pt x="177" y="1243"/>
                        </a:lnTo>
                        <a:lnTo>
                          <a:pt x="189" y="1258"/>
                        </a:lnTo>
                        <a:lnTo>
                          <a:pt x="201" y="1275"/>
                        </a:lnTo>
                        <a:lnTo>
                          <a:pt x="215" y="1289"/>
                        </a:lnTo>
                        <a:lnTo>
                          <a:pt x="227" y="1302"/>
                        </a:lnTo>
                        <a:lnTo>
                          <a:pt x="255" y="1326"/>
                        </a:lnTo>
                        <a:lnTo>
                          <a:pt x="263" y="1331"/>
                        </a:lnTo>
                        <a:lnTo>
                          <a:pt x="271" y="1336"/>
                        </a:lnTo>
                        <a:lnTo>
                          <a:pt x="278" y="1341"/>
                        </a:lnTo>
                        <a:lnTo>
                          <a:pt x="287" y="1345"/>
                        </a:lnTo>
                        <a:lnTo>
                          <a:pt x="304" y="1354"/>
                        </a:lnTo>
                        <a:lnTo>
                          <a:pt x="320" y="1360"/>
                        </a:lnTo>
                        <a:lnTo>
                          <a:pt x="338" y="1365"/>
                        </a:lnTo>
                        <a:lnTo>
                          <a:pt x="356" y="1371"/>
                        </a:lnTo>
                        <a:lnTo>
                          <a:pt x="373" y="1377"/>
                        </a:lnTo>
                        <a:lnTo>
                          <a:pt x="391" y="1382"/>
                        </a:lnTo>
                        <a:lnTo>
                          <a:pt x="409" y="1387"/>
                        </a:lnTo>
                        <a:lnTo>
                          <a:pt x="428" y="1392"/>
                        </a:lnTo>
                        <a:lnTo>
                          <a:pt x="465" y="1399"/>
                        </a:lnTo>
                        <a:lnTo>
                          <a:pt x="503" y="1407"/>
                        </a:lnTo>
                        <a:lnTo>
                          <a:pt x="541" y="1412"/>
                        </a:lnTo>
                        <a:lnTo>
                          <a:pt x="580" y="1415"/>
                        </a:lnTo>
                        <a:lnTo>
                          <a:pt x="618" y="1415"/>
                        </a:lnTo>
                        <a:lnTo>
                          <a:pt x="696" y="1415"/>
                        </a:lnTo>
                        <a:lnTo>
                          <a:pt x="772" y="1415"/>
                        </a:lnTo>
                        <a:lnTo>
                          <a:pt x="847" y="1404"/>
                        </a:lnTo>
                        <a:lnTo>
                          <a:pt x="884" y="1394"/>
                        </a:lnTo>
                        <a:lnTo>
                          <a:pt x="902" y="1389"/>
                        </a:lnTo>
                        <a:lnTo>
                          <a:pt x="919" y="1383"/>
                        </a:lnTo>
                        <a:lnTo>
                          <a:pt x="937" y="1377"/>
                        </a:lnTo>
                        <a:lnTo>
                          <a:pt x="955" y="1370"/>
                        </a:lnTo>
                        <a:lnTo>
                          <a:pt x="973" y="1364"/>
                        </a:lnTo>
                        <a:lnTo>
                          <a:pt x="991" y="1357"/>
                        </a:lnTo>
                        <a:lnTo>
                          <a:pt x="1007" y="1350"/>
                        </a:lnTo>
                        <a:lnTo>
                          <a:pt x="1025" y="1343"/>
                        </a:lnTo>
                        <a:lnTo>
                          <a:pt x="1043" y="1336"/>
                        </a:lnTo>
                        <a:lnTo>
                          <a:pt x="1059" y="1328"/>
                        </a:lnTo>
                        <a:lnTo>
                          <a:pt x="1076" y="1321"/>
                        </a:lnTo>
                        <a:lnTo>
                          <a:pt x="1093" y="1313"/>
                        </a:lnTo>
                        <a:lnTo>
                          <a:pt x="1110" y="1305"/>
                        </a:lnTo>
                        <a:lnTo>
                          <a:pt x="1126" y="1298"/>
                        </a:lnTo>
                        <a:lnTo>
                          <a:pt x="1143" y="1290"/>
                        </a:lnTo>
                        <a:lnTo>
                          <a:pt x="1159" y="1281"/>
                        </a:lnTo>
                        <a:lnTo>
                          <a:pt x="1175" y="1274"/>
                        </a:lnTo>
                        <a:lnTo>
                          <a:pt x="1191" y="1265"/>
                        </a:lnTo>
                        <a:lnTo>
                          <a:pt x="1206" y="1256"/>
                        </a:lnTo>
                        <a:lnTo>
                          <a:pt x="1222" y="1247"/>
                        </a:lnTo>
                        <a:lnTo>
                          <a:pt x="1237" y="1238"/>
                        </a:lnTo>
                        <a:lnTo>
                          <a:pt x="1252" y="1229"/>
                        </a:lnTo>
                        <a:lnTo>
                          <a:pt x="1258" y="1224"/>
                        </a:lnTo>
                        <a:lnTo>
                          <a:pt x="1266" y="1220"/>
                        </a:lnTo>
                        <a:lnTo>
                          <a:pt x="1274" y="1215"/>
                        </a:lnTo>
                        <a:lnTo>
                          <a:pt x="1280" y="1210"/>
                        </a:lnTo>
                        <a:lnTo>
                          <a:pt x="1288" y="1206"/>
                        </a:lnTo>
                        <a:lnTo>
                          <a:pt x="1294" y="1201"/>
                        </a:lnTo>
                        <a:lnTo>
                          <a:pt x="1302" y="1196"/>
                        </a:lnTo>
                        <a:lnTo>
                          <a:pt x="1308" y="1191"/>
                        </a:lnTo>
                        <a:lnTo>
                          <a:pt x="1314" y="1186"/>
                        </a:lnTo>
                        <a:lnTo>
                          <a:pt x="1322" y="1182"/>
                        </a:lnTo>
                        <a:lnTo>
                          <a:pt x="1335" y="1172"/>
                        </a:lnTo>
                        <a:lnTo>
                          <a:pt x="1360" y="1152"/>
                        </a:lnTo>
                        <a:lnTo>
                          <a:pt x="1383" y="1130"/>
                        </a:lnTo>
                        <a:lnTo>
                          <a:pt x="1404" y="1110"/>
                        </a:lnTo>
                        <a:lnTo>
                          <a:pt x="1425" y="1088"/>
                        </a:lnTo>
                        <a:lnTo>
                          <a:pt x="1444" y="1067"/>
                        </a:lnTo>
                        <a:lnTo>
                          <a:pt x="1460" y="1046"/>
                        </a:lnTo>
                        <a:lnTo>
                          <a:pt x="1476" y="1026"/>
                        </a:lnTo>
                        <a:lnTo>
                          <a:pt x="1488" y="1006"/>
                        </a:lnTo>
                        <a:lnTo>
                          <a:pt x="1501" y="987"/>
                        </a:lnTo>
                        <a:lnTo>
                          <a:pt x="1511" y="969"/>
                        </a:lnTo>
                        <a:lnTo>
                          <a:pt x="1520" y="952"/>
                        </a:lnTo>
                        <a:lnTo>
                          <a:pt x="1534" y="923"/>
                        </a:lnTo>
                        <a:lnTo>
                          <a:pt x="1543" y="900"/>
                        </a:lnTo>
                        <a:lnTo>
                          <a:pt x="1550" y="881"/>
                        </a:lnTo>
                        <a:lnTo>
                          <a:pt x="1384" y="935"/>
                        </a:lnTo>
                        <a:lnTo>
                          <a:pt x="1368" y="949"/>
                        </a:lnTo>
                        <a:lnTo>
                          <a:pt x="1349" y="965"/>
                        </a:lnTo>
                        <a:lnTo>
                          <a:pt x="1323" y="987"/>
                        </a:lnTo>
                        <a:lnTo>
                          <a:pt x="1291" y="1012"/>
                        </a:lnTo>
                        <a:lnTo>
                          <a:pt x="1274" y="1025"/>
                        </a:lnTo>
                        <a:lnTo>
                          <a:pt x="1264" y="1032"/>
                        </a:lnTo>
                        <a:lnTo>
                          <a:pt x="1253" y="1040"/>
                        </a:lnTo>
                        <a:lnTo>
                          <a:pt x="1243" y="1046"/>
                        </a:lnTo>
                        <a:lnTo>
                          <a:pt x="1233" y="1054"/>
                        </a:lnTo>
                        <a:lnTo>
                          <a:pt x="1223" y="1062"/>
                        </a:lnTo>
                        <a:lnTo>
                          <a:pt x="1211" y="1069"/>
                        </a:lnTo>
                        <a:lnTo>
                          <a:pt x="1200" y="1077"/>
                        </a:lnTo>
                        <a:lnTo>
                          <a:pt x="1189" y="1084"/>
                        </a:lnTo>
                        <a:lnTo>
                          <a:pt x="1177" y="1092"/>
                        </a:lnTo>
                        <a:lnTo>
                          <a:pt x="1164" y="1100"/>
                        </a:lnTo>
                        <a:lnTo>
                          <a:pt x="1153" y="1107"/>
                        </a:lnTo>
                        <a:lnTo>
                          <a:pt x="1140" y="1116"/>
                        </a:lnTo>
                        <a:lnTo>
                          <a:pt x="1128" y="1124"/>
                        </a:lnTo>
                        <a:lnTo>
                          <a:pt x="1115" y="1131"/>
                        </a:lnTo>
                        <a:lnTo>
                          <a:pt x="1101" y="1139"/>
                        </a:lnTo>
                        <a:lnTo>
                          <a:pt x="1088" y="1147"/>
                        </a:lnTo>
                        <a:lnTo>
                          <a:pt x="1074" y="1153"/>
                        </a:lnTo>
                        <a:lnTo>
                          <a:pt x="1060" y="1161"/>
                        </a:lnTo>
                        <a:lnTo>
                          <a:pt x="1046" y="1168"/>
                        </a:lnTo>
                        <a:lnTo>
                          <a:pt x="1032" y="1176"/>
                        </a:lnTo>
                        <a:lnTo>
                          <a:pt x="1018" y="1182"/>
                        </a:lnTo>
                        <a:lnTo>
                          <a:pt x="1004" y="1189"/>
                        </a:lnTo>
                        <a:lnTo>
                          <a:pt x="989" y="1196"/>
                        </a:lnTo>
                        <a:lnTo>
                          <a:pt x="975" y="1203"/>
                        </a:lnTo>
                        <a:lnTo>
                          <a:pt x="960" y="1209"/>
                        </a:lnTo>
                        <a:lnTo>
                          <a:pt x="946" y="1214"/>
                        </a:lnTo>
                        <a:lnTo>
                          <a:pt x="931" y="1220"/>
                        </a:lnTo>
                        <a:lnTo>
                          <a:pt x="916" y="1225"/>
                        </a:lnTo>
                        <a:lnTo>
                          <a:pt x="900" y="1230"/>
                        </a:lnTo>
                        <a:lnTo>
                          <a:pt x="886" y="1236"/>
                        </a:lnTo>
                        <a:lnTo>
                          <a:pt x="871" y="1241"/>
                        </a:lnTo>
                        <a:lnTo>
                          <a:pt x="856" y="1244"/>
                        </a:lnTo>
                        <a:lnTo>
                          <a:pt x="825" y="1252"/>
                        </a:lnTo>
                        <a:lnTo>
                          <a:pt x="794" y="1258"/>
                        </a:lnTo>
                        <a:lnTo>
                          <a:pt x="763" y="1263"/>
                        </a:lnTo>
                        <a:lnTo>
                          <a:pt x="702" y="1267"/>
                        </a:lnTo>
                        <a:lnTo>
                          <a:pt x="592" y="1263"/>
                        </a:lnTo>
                        <a:lnTo>
                          <a:pt x="502" y="1251"/>
                        </a:lnTo>
                        <a:lnTo>
                          <a:pt x="462" y="1242"/>
                        </a:lnTo>
                        <a:lnTo>
                          <a:pt x="446" y="1237"/>
                        </a:lnTo>
                        <a:lnTo>
                          <a:pt x="429" y="1232"/>
                        </a:lnTo>
                        <a:lnTo>
                          <a:pt x="413" y="1225"/>
                        </a:lnTo>
                        <a:lnTo>
                          <a:pt x="399" y="1219"/>
                        </a:lnTo>
                        <a:lnTo>
                          <a:pt x="385" y="1213"/>
                        </a:lnTo>
                        <a:lnTo>
                          <a:pt x="371" y="1205"/>
                        </a:lnTo>
                        <a:lnTo>
                          <a:pt x="359" y="1197"/>
                        </a:lnTo>
                        <a:lnTo>
                          <a:pt x="348" y="1190"/>
                        </a:lnTo>
                        <a:lnTo>
                          <a:pt x="328" y="1173"/>
                        </a:lnTo>
                        <a:lnTo>
                          <a:pt x="310" y="1156"/>
                        </a:lnTo>
                        <a:lnTo>
                          <a:pt x="295" y="1138"/>
                        </a:lnTo>
                        <a:lnTo>
                          <a:pt x="282" y="1119"/>
                        </a:lnTo>
                        <a:lnTo>
                          <a:pt x="271" y="1098"/>
                        </a:lnTo>
                        <a:lnTo>
                          <a:pt x="253" y="1056"/>
                        </a:lnTo>
                        <a:lnTo>
                          <a:pt x="245" y="1034"/>
                        </a:lnTo>
                        <a:lnTo>
                          <a:pt x="236" y="1011"/>
                        </a:lnTo>
                        <a:lnTo>
                          <a:pt x="226" y="987"/>
                        </a:lnTo>
                        <a:lnTo>
                          <a:pt x="216" y="961"/>
                        </a:lnTo>
                        <a:lnTo>
                          <a:pt x="206" y="936"/>
                        </a:lnTo>
                        <a:lnTo>
                          <a:pt x="194" y="910"/>
                        </a:lnTo>
                        <a:lnTo>
                          <a:pt x="184" y="885"/>
                        </a:lnTo>
                        <a:lnTo>
                          <a:pt x="174" y="860"/>
                        </a:lnTo>
                        <a:lnTo>
                          <a:pt x="164" y="834"/>
                        </a:lnTo>
                        <a:lnTo>
                          <a:pt x="155" y="809"/>
                        </a:lnTo>
                        <a:lnTo>
                          <a:pt x="140" y="762"/>
                        </a:lnTo>
                        <a:lnTo>
                          <a:pt x="126" y="683"/>
                        </a:lnTo>
                        <a:lnTo>
                          <a:pt x="130" y="608"/>
                        </a:lnTo>
                        <a:lnTo>
                          <a:pt x="136" y="565"/>
                        </a:lnTo>
                        <a:lnTo>
                          <a:pt x="149" y="518"/>
                        </a:lnTo>
                        <a:lnTo>
                          <a:pt x="158" y="494"/>
                        </a:lnTo>
                        <a:lnTo>
                          <a:pt x="169" y="470"/>
                        </a:lnTo>
                        <a:lnTo>
                          <a:pt x="175" y="457"/>
                        </a:lnTo>
                        <a:lnTo>
                          <a:pt x="182" y="444"/>
                        </a:lnTo>
                        <a:lnTo>
                          <a:pt x="191" y="432"/>
                        </a:lnTo>
                        <a:lnTo>
                          <a:pt x="199" y="419"/>
                        </a:lnTo>
                        <a:lnTo>
                          <a:pt x="208" y="406"/>
                        </a:lnTo>
                        <a:lnTo>
                          <a:pt x="219" y="394"/>
                        </a:lnTo>
                        <a:lnTo>
                          <a:pt x="230" y="381"/>
                        </a:lnTo>
                        <a:lnTo>
                          <a:pt x="241" y="367"/>
                        </a:lnTo>
                        <a:lnTo>
                          <a:pt x="254" y="354"/>
                        </a:lnTo>
                        <a:lnTo>
                          <a:pt x="268" y="342"/>
                        </a:lnTo>
                        <a:lnTo>
                          <a:pt x="283" y="329"/>
                        </a:lnTo>
                        <a:lnTo>
                          <a:pt x="299" y="316"/>
                        </a:lnTo>
                        <a:lnTo>
                          <a:pt x="315" y="303"/>
                        </a:lnTo>
                        <a:lnTo>
                          <a:pt x="324" y="297"/>
                        </a:lnTo>
                        <a:lnTo>
                          <a:pt x="333" y="291"/>
                        </a:lnTo>
                        <a:lnTo>
                          <a:pt x="343" y="284"/>
                        </a:lnTo>
                        <a:lnTo>
                          <a:pt x="352" y="279"/>
                        </a:lnTo>
                        <a:lnTo>
                          <a:pt x="362" y="273"/>
                        </a:lnTo>
                        <a:lnTo>
                          <a:pt x="371" y="267"/>
                        </a:lnTo>
                        <a:lnTo>
                          <a:pt x="381" y="262"/>
                        </a:lnTo>
                        <a:lnTo>
                          <a:pt x="391" y="255"/>
                        </a:lnTo>
                        <a:lnTo>
                          <a:pt x="403" y="250"/>
                        </a:lnTo>
                        <a:lnTo>
                          <a:pt x="413" y="244"/>
                        </a:lnTo>
                        <a:lnTo>
                          <a:pt x="423" y="239"/>
                        </a:lnTo>
                        <a:lnTo>
                          <a:pt x="434" y="234"/>
                        </a:lnTo>
                        <a:lnTo>
                          <a:pt x="445" y="227"/>
                        </a:lnTo>
                        <a:lnTo>
                          <a:pt x="456" y="222"/>
                        </a:lnTo>
                        <a:lnTo>
                          <a:pt x="467" y="217"/>
                        </a:lnTo>
                        <a:lnTo>
                          <a:pt x="479" y="212"/>
                        </a:lnTo>
                        <a:lnTo>
                          <a:pt x="490" y="207"/>
                        </a:lnTo>
                        <a:lnTo>
                          <a:pt x="502" y="202"/>
                        </a:lnTo>
                        <a:lnTo>
                          <a:pt x="513" y="197"/>
                        </a:lnTo>
                        <a:lnTo>
                          <a:pt x="525" y="193"/>
                        </a:lnTo>
                        <a:lnTo>
                          <a:pt x="536" y="188"/>
                        </a:lnTo>
                        <a:lnTo>
                          <a:pt x="549" y="183"/>
                        </a:lnTo>
                        <a:lnTo>
                          <a:pt x="560" y="179"/>
                        </a:lnTo>
                        <a:lnTo>
                          <a:pt x="571" y="174"/>
                        </a:lnTo>
                        <a:lnTo>
                          <a:pt x="596" y="165"/>
                        </a:lnTo>
                        <a:lnTo>
                          <a:pt x="620" y="157"/>
                        </a:lnTo>
                        <a:lnTo>
                          <a:pt x="643" y="150"/>
                        </a:lnTo>
                        <a:lnTo>
                          <a:pt x="665" y="142"/>
                        </a:lnTo>
                        <a:lnTo>
                          <a:pt x="690" y="135"/>
                        </a:lnTo>
                        <a:lnTo>
                          <a:pt x="712" y="128"/>
                        </a:lnTo>
                        <a:lnTo>
                          <a:pt x="735" y="122"/>
                        </a:lnTo>
                        <a:lnTo>
                          <a:pt x="757" y="116"/>
                        </a:lnTo>
                        <a:lnTo>
                          <a:pt x="778" y="110"/>
                        </a:lnTo>
                        <a:lnTo>
                          <a:pt x="799" y="105"/>
                        </a:lnTo>
                        <a:lnTo>
                          <a:pt x="819" y="100"/>
                        </a:lnTo>
                        <a:lnTo>
                          <a:pt x="857" y="93"/>
                        </a:lnTo>
                        <a:lnTo>
                          <a:pt x="891" y="88"/>
                        </a:lnTo>
                        <a:lnTo>
                          <a:pt x="947" y="81"/>
                        </a:lnTo>
                        <a:lnTo>
                          <a:pt x="1164" y="77"/>
                        </a:lnTo>
                        <a:lnTo>
                          <a:pt x="1293" y="7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60" name="Freeform 283"/>
                  <p:cNvSpPr>
                    <a:spLocks/>
                  </p:cNvSpPr>
                  <p:nvPr/>
                </p:nvSpPr>
                <p:spPr bwMode="auto">
                  <a:xfrm>
                    <a:off x="960" y="1699"/>
                    <a:ext cx="212" cy="134"/>
                  </a:xfrm>
                  <a:custGeom>
                    <a:avLst/>
                    <a:gdLst>
                      <a:gd name="T0" fmla="*/ 0 w 849"/>
                      <a:gd name="T1" fmla="*/ 0 h 537"/>
                      <a:gd name="T2" fmla="*/ 0 w 849"/>
                      <a:gd name="T3" fmla="*/ 0 h 537"/>
                      <a:gd name="T4" fmla="*/ 0 w 849"/>
                      <a:gd name="T5" fmla="*/ 0 h 537"/>
                      <a:gd name="T6" fmla="*/ 0 w 849"/>
                      <a:gd name="T7" fmla="*/ 0 h 537"/>
                      <a:gd name="T8" fmla="*/ 0 w 849"/>
                      <a:gd name="T9" fmla="*/ 0 h 537"/>
                      <a:gd name="T10" fmla="*/ 0 w 849"/>
                      <a:gd name="T11" fmla="*/ 0 h 537"/>
                      <a:gd name="T12" fmla="*/ 0 w 849"/>
                      <a:gd name="T13" fmla="*/ 0 h 537"/>
                      <a:gd name="T14" fmla="*/ 0 w 849"/>
                      <a:gd name="T15" fmla="*/ 0 h 537"/>
                      <a:gd name="T16" fmla="*/ 0 w 849"/>
                      <a:gd name="T17" fmla="*/ 0 h 537"/>
                      <a:gd name="T18" fmla="*/ 0 w 849"/>
                      <a:gd name="T19" fmla="*/ 0 h 537"/>
                      <a:gd name="T20" fmla="*/ 0 w 849"/>
                      <a:gd name="T21" fmla="*/ 0 h 537"/>
                      <a:gd name="T22" fmla="*/ 0 w 849"/>
                      <a:gd name="T23" fmla="*/ 0 h 537"/>
                      <a:gd name="T24" fmla="*/ 0 w 849"/>
                      <a:gd name="T25" fmla="*/ 0 h 537"/>
                      <a:gd name="T26" fmla="*/ 0 w 849"/>
                      <a:gd name="T27" fmla="*/ 0 h 537"/>
                      <a:gd name="T28" fmla="*/ 0 w 849"/>
                      <a:gd name="T29" fmla="*/ 0 h 537"/>
                      <a:gd name="T30" fmla="*/ 0 w 849"/>
                      <a:gd name="T31" fmla="*/ 0 h 537"/>
                      <a:gd name="T32" fmla="*/ 0 w 849"/>
                      <a:gd name="T33" fmla="*/ 0 h 537"/>
                      <a:gd name="T34" fmla="*/ 0 w 849"/>
                      <a:gd name="T35" fmla="*/ 0 h 537"/>
                      <a:gd name="T36" fmla="*/ 0 w 849"/>
                      <a:gd name="T37" fmla="*/ 0 h 537"/>
                      <a:gd name="T38" fmla="*/ 0 w 849"/>
                      <a:gd name="T39" fmla="*/ 0 h 537"/>
                      <a:gd name="T40" fmla="*/ 0 w 849"/>
                      <a:gd name="T41" fmla="*/ 0 h 537"/>
                      <a:gd name="T42" fmla="*/ 0 w 849"/>
                      <a:gd name="T43" fmla="*/ 0 h 537"/>
                      <a:gd name="T44" fmla="*/ 0 w 849"/>
                      <a:gd name="T45" fmla="*/ 0 h 537"/>
                      <a:gd name="T46" fmla="*/ 0 w 849"/>
                      <a:gd name="T47" fmla="*/ 0 h 537"/>
                      <a:gd name="T48" fmla="*/ 1 w 849"/>
                      <a:gd name="T49" fmla="*/ 0 h 537"/>
                      <a:gd name="T50" fmla="*/ 1 w 849"/>
                      <a:gd name="T51" fmla="*/ 0 h 537"/>
                      <a:gd name="T52" fmla="*/ 1 w 849"/>
                      <a:gd name="T53" fmla="*/ 0 h 537"/>
                      <a:gd name="T54" fmla="*/ 1 w 849"/>
                      <a:gd name="T55" fmla="*/ 0 h 537"/>
                      <a:gd name="T56" fmla="*/ 0 w 849"/>
                      <a:gd name="T57" fmla="*/ 0 h 537"/>
                      <a:gd name="T58" fmla="*/ 0 w 849"/>
                      <a:gd name="T59" fmla="*/ 0 h 537"/>
                      <a:gd name="T60" fmla="*/ 0 w 849"/>
                      <a:gd name="T61" fmla="*/ 0 h 537"/>
                      <a:gd name="T62" fmla="*/ 0 w 849"/>
                      <a:gd name="T63" fmla="*/ 0 h 537"/>
                      <a:gd name="T64" fmla="*/ 0 w 849"/>
                      <a:gd name="T65" fmla="*/ 0 h 537"/>
                      <a:gd name="T66" fmla="*/ 0 w 849"/>
                      <a:gd name="T67" fmla="*/ 0 h 537"/>
                      <a:gd name="T68" fmla="*/ 0 w 849"/>
                      <a:gd name="T69" fmla="*/ 0 h 537"/>
                      <a:gd name="T70" fmla="*/ 0 w 849"/>
                      <a:gd name="T71" fmla="*/ 0 h 537"/>
                      <a:gd name="T72" fmla="*/ 0 w 849"/>
                      <a:gd name="T73" fmla="*/ 0 h 537"/>
                      <a:gd name="T74" fmla="*/ 0 w 849"/>
                      <a:gd name="T75" fmla="*/ 0 h 537"/>
                      <a:gd name="T76" fmla="*/ 0 w 849"/>
                      <a:gd name="T77" fmla="*/ 0 h 537"/>
                      <a:gd name="T78" fmla="*/ 0 w 849"/>
                      <a:gd name="T79" fmla="*/ 0 h 537"/>
                      <a:gd name="T80" fmla="*/ 0 w 849"/>
                      <a:gd name="T81" fmla="*/ 0 h 537"/>
                      <a:gd name="T82" fmla="*/ 0 w 849"/>
                      <a:gd name="T83" fmla="*/ 0 h 537"/>
                      <a:gd name="T84" fmla="*/ 0 w 849"/>
                      <a:gd name="T85" fmla="*/ 0 h 537"/>
                      <a:gd name="T86" fmla="*/ 0 w 849"/>
                      <a:gd name="T87" fmla="*/ 0 h 537"/>
                      <a:gd name="T88" fmla="*/ 0 w 849"/>
                      <a:gd name="T89" fmla="*/ 0 h 53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849"/>
                      <a:gd name="T136" fmla="*/ 0 h 537"/>
                      <a:gd name="T137" fmla="*/ 849 w 849"/>
                      <a:gd name="T138" fmla="*/ 537 h 53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849" h="537">
                        <a:moveTo>
                          <a:pt x="19" y="537"/>
                        </a:moveTo>
                        <a:lnTo>
                          <a:pt x="23" y="499"/>
                        </a:lnTo>
                        <a:lnTo>
                          <a:pt x="32" y="457"/>
                        </a:lnTo>
                        <a:lnTo>
                          <a:pt x="39" y="432"/>
                        </a:lnTo>
                        <a:lnTo>
                          <a:pt x="50" y="407"/>
                        </a:lnTo>
                        <a:lnTo>
                          <a:pt x="56" y="393"/>
                        </a:lnTo>
                        <a:lnTo>
                          <a:pt x="62" y="379"/>
                        </a:lnTo>
                        <a:lnTo>
                          <a:pt x="70" y="363"/>
                        </a:lnTo>
                        <a:lnTo>
                          <a:pt x="79" y="349"/>
                        </a:lnTo>
                        <a:lnTo>
                          <a:pt x="88" y="334"/>
                        </a:lnTo>
                        <a:lnTo>
                          <a:pt x="98" y="320"/>
                        </a:lnTo>
                        <a:lnTo>
                          <a:pt x="109" y="305"/>
                        </a:lnTo>
                        <a:lnTo>
                          <a:pt x="121" y="290"/>
                        </a:lnTo>
                        <a:lnTo>
                          <a:pt x="135" y="276"/>
                        </a:lnTo>
                        <a:lnTo>
                          <a:pt x="149" y="262"/>
                        </a:lnTo>
                        <a:lnTo>
                          <a:pt x="165" y="248"/>
                        </a:lnTo>
                        <a:lnTo>
                          <a:pt x="182" y="234"/>
                        </a:lnTo>
                        <a:lnTo>
                          <a:pt x="190" y="228"/>
                        </a:lnTo>
                        <a:lnTo>
                          <a:pt x="199" y="221"/>
                        </a:lnTo>
                        <a:lnTo>
                          <a:pt x="208" y="215"/>
                        </a:lnTo>
                        <a:lnTo>
                          <a:pt x="218" y="208"/>
                        </a:lnTo>
                        <a:lnTo>
                          <a:pt x="229" y="202"/>
                        </a:lnTo>
                        <a:lnTo>
                          <a:pt x="239" y="196"/>
                        </a:lnTo>
                        <a:lnTo>
                          <a:pt x="250" y="189"/>
                        </a:lnTo>
                        <a:lnTo>
                          <a:pt x="260" y="184"/>
                        </a:lnTo>
                        <a:lnTo>
                          <a:pt x="272" y="178"/>
                        </a:lnTo>
                        <a:lnTo>
                          <a:pt x="283" y="173"/>
                        </a:lnTo>
                        <a:lnTo>
                          <a:pt x="296" y="168"/>
                        </a:lnTo>
                        <a:lnTo>
                          <a:pt x="307" y="163"/>
                        </a:lnTo>
                        <a:lnTo>
                          <a:pt x="319" y="156"/>
                        </a:lnTo>
                        <a:lnTo>
                          <a:pt x="331" y="151"/>
                        </a:lnTo>
                        <a:lnTo>
                          <a:pt x="343" y="146"/>
                        </a:lnTo>
                        <a:lnTo>
                          <a:pt x="356" y="141"/>
                        </a:lnTo>
                        <a:lnTo>
                          <a:pt x="368" y="136"/>
                        </a:lnTo>
                        <a:lnTo>
                          <a:pt x="380" y="132"/>
                        </a:lnTo>
                        <a:lnTo>
                          <a:pt x="392" y="127"/>
                        </a:lnTo>
                        <a:lnTo>
                          <a:pt x="405" y="122"/>
                        </a:lnTo>
                        <a:lnTo>
                          <a:pt x="418" y="118"/>
                        </a:lnTo>
                        <a:lnTo>
                          <a:pt x="430" y="113"/>
                        </a:lnTo>
                        <a:lnTo>
                          <a:pt x="455" y="104"/>
                        </a:lnTo>
                        <a:lnTo>
                          <a:pt x="480" y="95"/>
                        </a:lnTo>
                        <a:lnTo>
                          <a:pt x="504" y="88"/>
                        </a:lnTo>
                        <a:lnTo>
                          <a:pt x="529" y="80"/>
                        </a:lnTo>
                        <a:lnTo>
                          <a:pt x="554" y="73"/>
                        </a:lnTo>
                        <a:lnTo>
                          <a:pt x="578" y="66"/>
                        </a:lnTo>
                        <a:lnTo>
                          <a:pt x="601" y="60"/>
                        </a:lnTo>
                        <a:lnTo>
                          <a:pt x="623" y="52"/>
                        </a:lnTo>
                        <a:lnTo>
                          <a:pt x="646" y="47"/>
                        </a:lnTo>
                        <a:lnTo>
                          <a:pt x="668" y="42"/>
                        </a:lnTo>
                        <a:lnTo>
                          <a:pt x="688" y="36"/>
                        </a:lnTo>
                        <a:lnTo>
                          <a:pt x="709" y="32"/>
                        </a:lnTo>
                        <a:lnTo>
                          <a:pt x="728" y="27"/>
                        </a:lnTo>
                        <a:lnTo>
                          <a:pt x="762" y="19"/>
                        </a:lnTo>
                        <a:lnTo>
                          <a:pt x="792" y="12"/>
                        </a:lnTo>
                        <a:lnTo>
                          <a:pt x="816" y="7"/>
                        </a:lnTo>
                        <a:lnTo>
                          <a:pt x="834" y="4"/>
                        </a:lnTo>
                        <a:lnTo>
                          <a:pt x="849" y="0"/>
                        </a:lnTo>
                        <a:lnTo>
                          <a:pt x="625" y="9"/>
                        </a:lnTo>
                        <a:lnTo>
                          <a:pt x="529" y="18"/>
                        </a:lnTo>
                        <a:lnTo>
                          <a:pt x="480" y="26"/>
                        </a:lnTo>
                        <a:lnTo>
                          <a:pt x="433" y="33"/>
                        </a:lnTo>
                        <a:lnTo>
                          <a:pt x="386" y="43"/>
                        </a:lnTo>
                        <a:lnTo>
                          <a:pt x="363" y="48"/>
                        </a:lnTo>
                        <a:lnTo>
                          <a:pt x="342" y="55"/>
                        </a:lnTo>
                        <a:lnTo>
                          <a:pt x="321" y="60"/>
                        </a:lnTo>
                        <a:lnTo>
                          <a:pt x="301" y="68"/>
                        </a:lnTo>
                        <a:lnTo>
                          <a:pt x="283" y="75"/>
                        </a:lnTo>
                        <a:lnTo>
                          <a:pt x="265" y="83"/>
                        </a:lnTo>
                        <a:lnTo>
                          <a:pt x="249" y="90"/>
                        </a:lnTo>
                        <a:lnTo>
                          <a:pt x="234" y="99"/>
                        </a:lnTo>
                        <a:lnTo>
                          <a:pt x="218" y="107"/>
                        </a:lnTo>
                        <a:lnTo>
                          <a:pt x="203" y="116"/>
                        </a:lnTo>
                        <a:lnTo>
                          <a:pt x="189" y="123"/>
                        </a:lnTo>
                        <a:lnTo>
                          <a:pt x="175" y="132"/>
                        </a:lnTo>
                        <a:lnTo>
                          <a:pt x="163" y="141"/>
                        </a:lnTo>
                        <a:lnTo>
                          <a:pt x="150" y="149"/>
                        </a:lnTo>
                        <a:lnTo>
                          <a:pt x="138" y="158"/>
                        </a:lnTo>
                        <a:lnTo>
                          <a:pt x="127" y="167"/>
                        </a:lnTo>
                        <a:lnTo>
                          <a:pt x="105" y="183"/>
                        </a:lnTo>
                        <a:lnTo>
                          <a:pt x="86" y="200"/>
                        </a:lnTo>
                        <a:lnTo>
                          <a:pt x="70" y="217"/>
                        </a:lnTo>
                        <a:lnTo>
                          <a:pt x="55" y="234"/>
                        </a:lnTo>
                        <a:lnTo>
                          <a:pt x="42" y="250"/>
                        </a:lnTo>
                        <a:lnTo>
                          <a:pt x="30" y="267"/>
                        </a:lnTo>
                        <a:lnTo>
                          <a:pt x="20" y="282"/>
                        </a:lnTo>
                        <a:lnTo>
                          <a:pt x="0" y="344"/>
                        </a:lnTo>
                        <a:lnTo>
                          <a:pt x="0" y="407"/>
                        </a:lnTo>
                        <a:lnTo>
                          <a:pt x="6" y="469"/>
                        </a:lnTo>
                        <a:lnTo>
                          <a:pt x="15" y="518"/>
                        </a:lnTo>
                        <a:lnTo>
                          <a:pt x="19" y="5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61" name="Freeform 284"/>
                  <p:cNvSpPr>
                    <a:spLocks/>
                  </p:cNvSpPr>
                  <p:nvPr/>
                </p:nvSpPr>
                <p:spPr bwMode="auto">
                  <a:xfrm>
                    <a:off x="895" y="1896"/>
                    <a:ext cx="203" cy="53"/>
                  </a:xfrm>
                  <a:custGeom>
                    <a:avLst/>
                    <a:gdLst>
                      <a:gd name="T0" fmla="*/ 0 w 811"/>
                      <a:gd name="T1" fmla="*/ 0 h 211"/>
                      <a:gd name="T2" fmla="*/ 0 w 811"/>
                      <a:gd name="T3" fmla="*/ 0 h 211"/>
                      <a:gd name="T4" fmla="*/ 0 w 811"/>
                      <a:gd name="T5" fmla="*/ 0 h 211"/>
                      <a:gd name="T6" fmla="*/ 0 w 811"/>
                      <a:gd name="T7" fmla="*/ 0 h 211"/>
                      <a:gd name="T8" fmla="*/ 0 w 811"/>
                      <a:gd name="T9" fmla="*/ 0 h 211"/>
                      <a:gd name="T10" fmla="*/ 0 w 811"/>
                      <a:gd name="T11" fmla="*/ 0 h 211"/>
                      <a:gd name="T12" fmla="*/ 0 w 811"/>
                      <a:gd name="T13" fmla="*/ 0 h 211"/>
                      <a:gd name="T14" fmla="*/ 0 w 811"/>
                      <a:gd name="T15" fmla="*/ 0 h 211"/>
                      <a:gd name="T16" fmla="*/ 0 w 811"/>
                      <a:gd name="T17" fmla="*/ 0 h 211"/>
                      <a:gd name="T18" fmla="*/ 0 w 811"/>
                      <a:gd name="T19" fmla="*/ 0 h 211"/>
                      <a:gd name="T20" fmla="*/ 0 w 811"/>
                      <a:gd name="T21" fmla="*/ 0 h 211"/>
                      <a:gd name="T22" fmla="*/ 0 w 811"/>
                      <a:gd name="T23" fmla="*/ 0 h 211"/>
                      <a:gd name="T24" fmla="*/ 1 w 811"/>
                      <a:gd name="T25" fmla="*/ 0 h 211"/>
                      <a:gd name="T26" fmla="*/ 1 w 811"/>
                      <a:gd name="T27" fmla="*/ 0 h 211"/>
                      <a:gd name="T28" fmla="*/ 1 w 811"/>
                      <a:gd name="T29" fmla="*/ 0 h 211"/>
                      <a:gd name="T30" fmla="*/ 1 w 811"/>
                      <a:gd name="T31" fmla="*/ 0 h 211"/>
                      <a:gd name="T32" fmla="*/ 1 w 811"/>
                      <a:gd name="T33" fmla="*/ 0 h 211"/>
                      <a:gd name="T34" fmla="*/ 1 w 811"/>
                      <a:gd name="T35" fmla="*/ 0 h 211"/>
                      <a:gd name="T36" fmla="*/ 1 w 811"/>
                      <a:gd name="T37" fmla="*/ 0 h 211"/>
                      <a:gd name="T38" fmla="*/ 1 w 811"/>
                      <a:gd name="T39" fmla="*/ 0 h 211"/>
                      <a:gd name="T40" fmla="*/ 1 w 811"/>
                      <a:gd name="T41" fmla="*/ 0 h 211"/>
                      <a:gd name="T42" fmla="*/ 1 w 811"/>
                      <a:gd name="T43" fmla="*/ 0 h 211"/>
                      <a:gd name="T44" fmla="*/ 1 w 811"/>
                      <a:gd name="T45" fmla="*/ 0 h 211"/>
                      <a:gd name="T46" fmla="*/ 1 w 811"/>
                      <a:gd name="T47" fmla="*/ 0 h 211"/>
                      <a:gd name="T48" fmla="*/ 1 w 811"/>
                      <a:gd name="T49" fmla="*/ 0 h 211"/>
                      <a:gd name="T50" fmla="*/ 0 w 811"/>
                      <a:gd name="T51" fmla="*/ 0 h 211"/>
                      <a:gd name="T52" fmla="*/ 0 w 811"/>
                      <a:gd name="T53" fmla="*/ 0 h 211"/>
                      <a:gd name="T54" fmla="*/ 0 w 811"/>
                      <a:gd name="T55" fmla="*/ 0 h 211"/>
                      <a:gd name="T56" fmla="*/ 0 w 811"/>
                      <a:gd name="T57" fmla="*/ 0 h 211"/>
                      <a:gd name="T58" fmla="*/ 0 w 811"/>
                      <a:gd name="T59" fmla="*/ 0 h 211"/>
                      <a:gd name="T60" fmla="*/ 0 w 811"/>
                      <a:gd name="T61" fmla="*/ 0 h 211"/>
                      <a:gd name="T62" fmla="*/ 0 w 811"/>
                      <a:gd name="T63" fmla="*/ 0 h 211"/>
                      <a:gd name="T64" fmla="*/ 0 w 811"/>
                      <a:gd name="T65" fmla="*/ 0 h 211"/>
                      <a:gd name="T66" fmla="*/ 0 w 811"/>
                      <a:gd name="T67" fmla="*/ 0 h 211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811"/>
                      <a:gd name="T103" fmla="*/ 0 h 211"/>
                      <a:gd name="T104" fmla="*/ 811 w 811"/>
                      <a:gd name="T105" fmla="*/ 211 h 211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811" h="211">
                        <a:moveTo>
                          <a:pt x="0" y="211"/>
                        </a:moveTo>
                        <a:lnTo>
                          <a:pt x="10" y="206"/>
                        </a:lnTo>
                        <a:lnTo>
                          <a:pt x="20" y="201"/>
                        </a:lnTo>
                        <a:lnTo>
                          <a:pt x="35" y="192"/>
                        </a:lnTo>
                        <a:lnTo>
                          <a:pt x="44" y="188"/>
                        </a:lnTo>
                        <a:lnTo>
                          <a:pt x="53" y="183"/>
                        </a:lnTo>
                        <a:lnTo>
                          <a:pt x="63" y="178"/>
                        </a:lnTo>
                        <a:lnTo>
                          <a:pt x="75" y="173"/>
                        </a:lnTo>
                        <a:lnTo>
                          <a:pt x="86" y="167"/>
                        </a:lnTo>
                        <a:lnTo>
                          <a:pt x="97" y="162"/>
                        </a:lnTo>
                        <a:lnTo>
                          <a:pt x="110" y="155"/>
                        </a:lnTo>
                        <a:lnTo>
                          <a:pt x="124" y="150"/>
                        </a:lnTo>
                        <a:lnTo>
                          <a:pt x="137" y="144"/>
                        </a:lnTo>
                        <a:lnTo>
                          <a:pt x="151" y="137"/>
                        </a:lnTo>
                        <a:lnTo>
                          <a:pt x="165" y="131"/>
                        </a:lnTo>
                        <a:lnTo>
                          <a:pt x="179" y="126"/>
                        </a:lnTo>
                        <a:lnTo>
                          <a:pt x="194" y="120"/>
                        </a:lnTo>
                        <a:lnTo>
                          <a:pt x="208" y="115"/>
                        </a:lnTo>
                        <a:lnTo>
                          <a:pt x="223" y="108"/>
                        </a:lnTo>
                        <a:lnTo>
                          <a:pt x="238" y="103"/>
                        </a:lnTo>
                        <a:lnTo>
                          <a:pt x="252" y="98"/>
                        </a:lnTo>
                        <a:lnTo>
                          <a:pt x="268" y="94"/>
                        </a:lnTo>
                        <a:lnTo>
                          <a:pt x="297" y="87"/>
                        </a:lnTo>
                        <a:lnTo>
                          <a:pt x="325" y="80"/>
                        </a:lnTo>
                        <a:lnTo>
                          <a:pt x="353" y="77"/>
                        </a:lnTo>
                        <a:lnTo>
                          <a:pt x="412" y="73"/>
                        </a:lnTo>
                        <a:lnTo>
                          <a:pt x="483" y="74"/>
                        </a:lnTo>
                        <a:lnTo>
                          <a:pt x="634" y="83"/>
                        </a:lnTo>
                        <a:lnTo>
                          <a:pt x="703" y="89"/>
                        </a:lnTo>
                        <a:lnTo>
                          <a:pt x="759" y="94"/>
                        </a:lnTo>
                        <a:lnTo>
                          <a:pt x="811" y="101"/>
                        </a:lnTo>
                        <a:lnTo>
                          <a:pt x="797" y="94"/>
                        </a:lnTo>
                        <a:lnTo>
                          <a:pt x="781" y="88"/>
                        </a:lnTo>
                        <a:lnTo>
                          <a:pt x="759" y="80"/>
                        </a:lnTo>
                        <a:lnTo>
                          <a:pt x="748" y="75"/>
                        </a:lnTo>
                        <a:lnTo>
                          <a:pt x="734" y="70"/>
                        </a:lnTo>
                        <a:lnTo>
                          <a:pt x="718" y="65"/>
                        </a:lnTo>
                        <a:lnTo>
                          <a:pt x="703" y="60"/>
                        </a:lnTo>
                        <a:lnTo>
                          <a:pt x="687" y="55"/>
                        </a:lnTo>
                        <a:lnTo>
                          <a:pt x="669" y="49"/>
                        </a:lnTo>
                        <a:lnTo>
                          <a:pt x="650" y="43"/>
                        </a:lnTo>
                        <a:lnTo>
                          <a:pt x="632" y="38"/>
                        </a:lnTo>
                        <a:lnTo>
                          <a:pt x="612" y="33"/>
                        </a:lnTo>
                        <a:lnTo>
                          <a:pt x="593" y="28"/>
                        </a:lnTo>
                        <a:lnTo>
                          <a:pt x="572" y="23"/>
                        </a:lnTo>
                        <a:lnTo>
                          <a:pt x="551" y="18"/>
                        </a:lnTo>
                        <a:lnTo>
                          <a:pt x="509" y="10"/>
                        </a:lnTo>
                        <a:lnTo>
                          <a:pt x="467" y="4"/>
                        </a:lnTo>
                        <a:lnTo>
                          <a:pt x="424" y="0"/>
                        </a:lnTo>
                        <a:lnTo>
                          <a:pt x="383" y="0"/>
                        </a:lnTo>
                        <a:lnTo>
                          <a:pt x="304" y="9"/>
                        </a:lnTo>
                        <a:lnTo>
                          <a:pt x="268" y="18"/>
                        </a:lnTo>
                        <a:lnTo>
                          <a:pt x="251" y="23"/>
                        </a:lnTo>
                        <a:lnTo>
                          <a:pt x="235" y="30"/>
                        </a:lnTo>
                        <a:lnTo>
                          <a:pt x="218" y="36"/>
                        </a:lnTo>
                        <a:lnTo>
                          <a:pt x="203" y="43"/>
                        </a:lnTo>
                        <a:lnTo>
                          <a:pt x="188" y="51"/>
                        </a:lnTo>
                        <a:lnTo>
                          <a:pt x="174" y="59"/>
                        </a:lnTo>
                        <a:lnTo>
                          <a:pt x="160" y="66"/>
                        </a:lnTo>
                        <a:lnTo>
                          <a:pt x="146" y="75"/>
                        </a:lnTo>
                        <a:lnTo>
                          <a:pt x="133" y="83"/>
                        </a:lnTo>
                        <a:lnTo>
                          <a:pt x="120" y="92"/>
                        </a:lnTo>
                        <a:lnTo>
                          <a:pt x="99" y="110"/>
                        </a:lnTo>
                        <a:lnTo>
                          <a:pt x="77" y="126"/>
                        </a:lnTo>
                        <a:lnTo>
                          <a:pt x="59" y="143"/>
                        </a:lnTo>
                        <a:lnTo>
                          <a:pt x="44" y="159"/>
                        </a:lnTo>
                        <a:lnTo>
                          <a:pt x="20" y="186"/>
                        </a:lnTo>
                        <a:lnTo>
                          <a:pt x="0" y="2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aphicFrame>
            <p:nvGraphicFramePr>
              <p:cNvPr id="337" name="Object 285"/>
              <p:cNvGraphicFramePr>
                <a:graphicFrameLocks noChangeAspect="1"/>
              </p:cNvGraphicFramePr>
              <p:nvPr/>
            </p:nvGraphicFramePr>
            <p:xfrm>
              <a:off x="1504" y="1056"/>
              <a:ext cx="583" cy="327"/>
            </p:xfrm>
            <a:graphic>
              <a:graphicData uri="http://schemas.openxmlformats.org/presentationml/2006/ole">
                <p:oleObj spid="_x0000_s1040" r:id="rId6" imgW="6066667" imgH="4371429" progId="">
                  <p:embed/>
                </p:oleObj>
              </a:graphicData>
            </a:graphic>
          </p:graphicFrame>
          <p:sp>
            <p:nvSpPr>
              <p:cNvPr id="338" name="Text Box 286"/>
              <p:cNvSpPr txBox="1">
                <a:spLocks noChangeArrowheads="1"/>
              </p:cNvSpPr>
              <p:nvPr/>
            </p:nvSpPr>
            <p:spPr bwMode="auto">
              <a:xfrm>
                <a:off x="1283" y="1509"/>
                <a:ext cx="1027" cy="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28" tIns="45715" rIns="91428" bIns="45715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prstClr val="black"/>
                    </a:solidFill>
                    <a:latin typeface="Arial" charset="0"/>
                  </a:rPr>
                  <a:t>Community Health</a:t>
                </a:r>
                <a:br>
                  <a:rPr lang="en-US" sz="1000" b="1" dirty="0">
                    <a:solidFill>
                      <a:prstClr val="black"/>
                    </a:solidFill>
                    <a:latin typeface="Arial" charset="0"/>
                  </a:rPr>
                </a:br>
                <a:r>
                  <a:rPr lang="en-US" sz="1000" b="1" dirty="0">
                    <a:solidFill>
                      <a:prstClr val="black"/>
                    </a:solidFill>
                    <a:latin typeface="Arial" charset="0"/>
                  </a:rPr>
                  <a:t>Worker</a:t>
                </a:r>
              </a:p>
            </p:txBody>
          </p:sp>
        </p:grpSp>
        <p:sp>
          <p:nvSpPr>
            <p:cNvPr id="13" name="Line 339"/>
            <p:cNvSpPr>
              <a:spLocks noChangeShapeType="1"/>
            </p:cNvSpPr>
            <p:nvPr/>
          </p:nvSpPr>
          <p:spPr bwMode="auto">
            <a:xfrm>
              <a:off x="6513881" y="3430824"/>
              <a:ext cx="1045430" cy="7219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4" name="Line 340"/>
            <p:cNvSpPr>
              <a:spLocks noChangeShapeType="1"/>
            </p:cNvSpPr>
            <p:nvPr/>
          </p:nvSpPr>
          <p:spPr bwMode="auto">
            <a:xfrm rot="16200000" flipV="1">
              <a:off x="6573262" y="3495771"/>
              <a:ext cx="651218" cy="95446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28" name="Group 572"/>
            <p:cNvGrpSpPr>
              <a:grpSpLocks/>
            </p:cNvGrpSpPr>
            <p:nvPr/>
          </p:nvGrpSpPr>
          <p:grpSpPr bwMode="auto">
            <a:xfrm>
              <a:off x="5806678" y="5378462"/>
              <a:ext cx="676455" cy="434647"/>
              <a:chOff x="2544" y="2783"/>
              <a:chExt cx="888" cy="577"/>
            </a:xfrm>
          </p:grpSpPr>
          <p:sp>
            <p:nvSpPr>
              <p:cNvPr id="108" name="Line 573"/>
              <p:cNvSpPr>
                <a:spLocks noChangeShapeType="1"/>
              </p:cNvSpPr>
              <p:nvPr/>
            </p:nvSpPr>
            <p:spPr bwMode="auto">
              <a:xfrm>
                <a:off x="2616" y="2783"/>
                <a:ext cx="81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Line 574"/>
              <p:cNvSpPr>
                <a:spLocks noChangeShapeType="1"/>
              </p:cNvSpPr>
              <p:nvPr/>
            </p:nvSpPr>
            <p:spPr bwMode="auto">
              <a:xfrm rot="16200000" flipV="1">
                <a:off x="2700" y="2771"/>
                <a:ext cx="433" cy="7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" name="Group 575"/>
            <p:cNvGrpSpPr>
              <a:grpSpLocks/>
            </p:cNvGrpSpPr>
            <p:nvPr/>
          </p:nvGrpSpPr>
          <p:grpSpPr bwMode="auto">
            <a:xfrm>
              <a:off x="4278250" y="3719586"/>
              <a:ext cx="2384246" cy="1622781"/>
              <a:chOff x="1447" y="1728"/>
              <a:chExt cx="1861" cy="1079"/>
            </a:xfrm>
          </p:grpSpPr>
          <p:grpSp>
            <p:nvGrpSpPr>
              <p:cNvPr id="30" name="Group 576"/>
              <p:cNvGrpSpPr>
                <a:grpSpLocks/>
              </p:cNvGrpSpPr>
              <p:nvPr/>
            </p:nvGrpSpPr>
            <p:grpSpPr bwMode="auto">
              <a:xfrm rot="-9752618">
                <a:off x="2688" y="2688"/>
                <a:ext cx="332" cy="119"/>
                <a:chOff x="960" y="1494"/>
                <a:chExt cx="959" cy="575"/>
              </a:xfrm>
            </p:grpSpPr>
            <p:sp>
              <p:nvSpPr>
                <p:cNvPr id="85" name="Freeform 577"/>
                <p:cNvSpPr>
                  <a:spLocks/>
                </p:cNvSpPr>
                <p:nvPr/>
              </p:nvSpPr>
              <p:spPr bwMode="auto">
                <a:xfrm>
                  <a:off x="1487" y="1498"/>
                  <a:ext cx="378" cy="342"/>
                </a:xfrm>
                <a:custGeom>
                  <a:avLst/>
                  <a:gdLst>
                    <a:gd name="T0" fmla="*/ 0 w 1512"/>
                    <a:gd name="T1" fmla="*/ 1 h 1368"/>
                    <a:gd name="T2" fmla="*/ 0 w 1512"/>
                    <a:gd name="T3" fmla="*/ 1 h 1368"/>
                    <a:gd name="T4" fmla="*/ 0 w 1512"/>
                    <a:gd name="T5" fmla="*/ 0 h 1368"/>
                    <a:gd name="T6" fmla="*/ 0 w 1512"/>
                    <a:gd name="T7" fmla="*/ 0 h 1368"/>
                    <a:gd name="T8" fmla="*/ 1 w 1512"/>
                    <a:gd name="T9" fmla="*/ 0 h 1368"/>
                    <a:gd name="T10" fmla="*/ 1 w 1512"/>
                    <a:gd name="T11" fmla="*/ 0 h 1368"/>
                    <a:gd name="T12" fmla="*/ 1 w 1512"/>
                    <a:gd name="T13" fmla="*/ 0 h 1368"/>
                    <a:gd name="T14" fmla="*/ 1 w 1512"/>
                    <a:gd name="T15" fmla="*/ 0 h 1368"/>
                    <a:gd name="T16" fmla="*/ 1 w 1512"/>
                    <a:gd name="T17" fmla="*/ 1 h 1368"/>
                    <a:gd name="T18" fmla="*/ 1 w 1512"/>
                    <a:gd name="T19" fmla="*/ 1 h 1368"/>
                    <a:gd name="T20" fmla="*/ 1 w 1512"/>
                    <a:gd name="T21" fmla="*/ 1 h 1368"/>
                    <a:gd name="T22" fmla="*/ 1 w 1512"/>
                    <a:gd name="T23" fmla="*/ 1 h 1368"/>
                    <a:gd name="T24" fmla="*/ 0 w 1512"/>
                    <a:gd name="T25" fmla="*/ 1 h 1368"/>
                    <a:gd name="T26" fmla="*/ 1 w 1512"/>
                    <a:gd name="T27" fmla="*/ 1 h 1368"/>
                    <a:gd name="T28" fmla="*/ 1 w 1512"/>
                    <a:gd name="T29" fmla="*/ 1 h 1368"/>
                    <a:gd name="T30" fmla="*/ 1 w 1512"/>
                    <a:gd name="T31" fmla="*/ 1 h 1368"/>
                    <a:gd name="T32" fmla="*/ 1 w 1512"/>
                    <a:gd name="T33" fmla="*/ 1 h 1368"/>
                    <a:gd name="T34" fmla="*/ 1 w 1512"/>
                    <a:gd name="T35" fmla="*/ 0 h 1368"/>
                    <a:gd name="T36" fmla="*/ 1 w 1512"/>
                    <a:gd name="T37" fmla="*/ 0 h 1368"/>
                    <a:gd name="T38" fmla="*/ 0 w 1512"/>
                    <a:gd name="T39" fmla="*/ 1 h 1368"/>
                    <a:gd name="T40" fmla="*/ 0 w 1512"/>
                    <a:gd name="T41" fmla="*/ 1 h 1368"/>
                    <a:gd name="T42" fmla="*/ 0 w 1512"/>
                    <a:gd name="T43" fmla="*/ 1 h 1368"/>
                    <a:gd name="T44" fmla="*/ 0 w 1512"/>
                    <a:gd name="T45" fmla="*/ 1 h 13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512"/>
                    <a:gd name="T70" fmla="*/ 0 h 1368"/>
                    <a:gd name="T71" fmla="*/ 1512 w 1512"/>
                    <a:gd name="T72" fmla="*/ 1368 h 136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512" h="1368">
                      <a:moveTo>
                        <a:pt x="114" y="959"/>
                      </a:moveTo>
                      <a:lnTo>
                        <a:pt x="0" y="686"/>
                      </a:lnTo>
                      <a:lnTo>
                        <a:pt x="93" y="366"/>
                      </a:lnTo>
                      <a:lnTo>
                        <a:pt x="295" y="180"/>
                      </a:lnTo>
                      <a:lnTo>
                        <a:pt x="500" y="93"/>
                      </a:lnTo>
                      <a:lnTo>
                        <a:pt x="778" y="0"/>
                      </a:lnTo>
                      <a:lnTo>
                        <a:pt x="1105" y="6"/>
                      </a:lnTo>
                      <a:lnTo>
                        <a:pt x="1327" y="152"/>
                      </a:lnTo>
                      <a:lnTo>
                        <a:pt x="1512" y="556"/>
                      </a:lnTo>
                      <a:lnTo>
                        <a:pt x="1491" y="909"/>
                      </a:lnTo>
                      <a:lnTo>
                        <a:pt x="1333" y="1122"/>
                      </a:lnTo>
                      <a:lnTo>
                        <a:pt x="941" y="1368"/>
                      </a:lnTo>
                      <a:lnTo>
                        <a:pt x="338" y="1361"/>
                      </a:lnTo>
                      <a:lnTo>
                        <a:pt x="545" y="992"/>
                      </a:lnTo>
                      <a:lnTo>
                        <a:pt x="962" y="992"/>
                      </a:lnTo>
                      <a:lnTo>
                        <a:pt x="1143" y="882"/>
                      </a:lnTo>
                      <a:lnTo>
                        <a:pt x="1224" y="681"/>
                      </a:lnTo>
                      <a:lnTo>
                        <a:pt x="1100" y="404"/>
                      </a:lnTo>
                      <a:lnTo>
                        <a:pt x="750" y="343"/>
                      </a:lnTo>
                      <a:lnTo>
                        <a:pt x="424" y="523"/>
                      </a:lnTo>
                      <a:lnTo>
                        <a:pt x="343" y="735"/>
                      </a:lnTo>
                      <a:lnTo>
                        <a:pt x="114" y="959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578"/>
                <p:cNvSpPr>
                  <a:spLocks/>
                </p:cNvSpPr>
                <p:nvPr/>
              </p:nvSpPr>
              <p:spPr bwMode="auto">
                <a:xfrm>
                  <a:off x="1271" y="1660"/>
                  <a:ext cx="348" cy="236"/>
                </a:xfrm>
                <a:custGeom>
                  <a:avLst/>
                  <a:gdLst>
                    <a:gd name="T0" fmla="*/ 0 w 1393"/>
                    <a:gd name="T1" fmla="*/ 1 h 943"/>
                    <a:gd name="T2" fmla="*/ 0 w 1393"/>
                    <a:gd name="T3" fmla="*/ 1 h 943"/>
                    <a:gd name="T4" fmla="*/ 0 w 1393"/>
                    <a:gd name="T5" fmla="*/ 1 h 943"/>
                    <a:gd name="T6" fmla="*/ 0 w 1393"/>
                    <a:gd name="T7" fmla="*/ 1 h 943"/>
                    <a:gd name="T8" fmla="*/ 1 w 1393"/>
                    <a:gd name="T9" fmla="*/ 1 h 943"/>
                    <a:gd name="T10" fmla="*/ 1 w 1393"/>
                    <a:gd name="T11" fmla="*/ 0 h 943"/>
                    <a:gd name="T12" fmla="*/ 1 w 1393"/>
                    <a:gd name="T13" fmla="*/ 0 h 943"/>
                    <a:gd name="T14" fmla="*/ 1 w 1393"/>
                    <a:gd name="T15" fmla="*/ 0 h 943"/>
                    <a:gd name="T16" fmla="*/ 1 w 1393"/>
                    <a:gd name="T17" fmla="*/ 0 h 943"/>
                    <a:gd name="T18" fmla="*/ 1 w 1393"/>
                    <a:gd name="T19" fmla="*/ 1 h 943"/>
                    <a:gd name="T20" fmla="*/ 0 w 1393"/>
                    <a:gd name="T21" fmla="*/ 1 h 943"/>
                    <a:gd name="T22" fmla="*/ 0 w 1393"/>
                    <a:gd name="T23" fmla="*/ 1 h 943"/>
                    <a:gd name="T24" fmla="*/ 0 w 1393"/>
                    <a:gd name="T25" fmla="*/ 1 h 94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93"/>
                    <a:gd name="T40" fmla="*/ 0 h 943"/>
                    <a:gd name="T41" fmla="*/ 1393 w 1393"/>
                    <a:gd name="T42" fmla="*/ 943 h 94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93" h="943">
                      <a:moveTo>
                        <a:pt x="83" y="453"/>
                      </a:moveTo>
                      <a:lnTo>
                        <a:pt x="0" y="654"/>
                      </a:lnTo>
                      <a:lnTo>
                        <a:pt x="83" y="866"/>
                      </a:lnTo>
                      <a:lnTo>
                        <a:pt x="424" y="943"/>
                      </a:lnTo>
                      <a:lnTo>
                        <a:pt x="1061" y="725"/>
                      </a:lnTo>
                      <a:lnTo>
                        <a:pt x="1393" y="332"/>
                      </a:lnTo>
                      <a:lnTo>
                        <a:pt x="1377" y="71"/>
                      </a:lnTo>
                      <a:lnTo>
                        <a:pt x="1229" y="0"/>
                      </a:lnTo>
                      <a:lnTo>
                        <a:pt x="1105" y="213"/>
                      </a:lnTo>
                      <a:lnTo>
                        <a:pt x="882" y="430"/>
                      </a:lnTo>
                      <a:lnTo>
                        <a:pt x="507" y="572"/>
                      </a:lnTo>
                      <a:lnTo>
                        <a:pt x="83" y="453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579"/>
                <p:cNvSpPr>
                  <a:spLocks/>
                </p:cNvSpPr>
                <p:nvPr/>
              </p:nvSpPr>
              <p:spPr bwMode="auto">
                <a:xfrm>
                  <a:off x="1290" y="1625"/>
                  <a:ext cx="197" cy="130"/>
                </a:xfrm>
                <a:custGeom>
                  <a:avLst/>
                  <a:gdLst>
                    <a:gd name="T0" fmla="*/ 0 w 788"/>
                    <a:gd name="T1" fmla="*/ 1 h 518"/>
                    <a:gd name="T2" fmla="*/ 0 w 788"/>
                    <a:gd name="T3" fmla="*/ 0 h 518"/>
                    <a:gd name="T4" fmla="*/ 1 w 788"/>
                    <a:gd name="T5" fmla="*/ 0 h 518"/>
                    <a:gd name="T6" fmla="*/ 1 w 788"/>
                    <a:gd name="T7" fmla="*/ 0 h 518"/>
                    <a:gd name="T8" fmla="*/ 1 w 788"/>
                    <a:gd name="T9" fmla="*/ 0 h 518"/>
                    <a:gd name="T10" fmla="*/ 0 w 788"/>
                    <a:gd name="T11" fmla="*/ 1 h 518"/>
                    <a:gd name="T12" fmla="*/ 0 w 788"/>
                    <a:gd name="T13" fmla="*/ 1 h 518"/>
                    <a:gd name="T14" fmla="*/ 0 w 788"/>
                    <a:gd name="T15" fmla="*/ 1 h 518"/>
                    <a:gd name="T16" fmla="*/ 0 w 788"/>
                    <a:gd name="T17" fmla="*/ 1 h 5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88"/>
                    <a:gd name="T28" fmla="*/ 0 h 518"/>
                    <a:gd name="T29" fmla="*/ 788 w 788"/>
                    <a:gd name="T30" fmla="*/ 518 h 5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88" h="518">
                      <a:moveTo>
                        <a:pt x="0" y="435"/>
                      </a:moveTo>
                      <a:lnTo>
                        <a:pt x="125" y="266"/>
                      </a:lnTo>
                      <a:lnTo>
                        <a:pt x="446" y="54"/>
                      </a:lnTo>
                      <a:lnTo>
                        <a:pt x="788" y="0"/>
                      </a:lnTo>
                      <a:lnTo>
                        <a:pt x="778" y="228"/>
                      </a:lnTo>
                      <a:lnTo>
                        <a:pt x="332" y="397"/>
                      </a:lnTo>
                      <a:lnTo>
                        <a:pt x="196" y="518"/>
                      </a:lnTo>
                      <a:lnTo>
                        <a:pt x="0" y="435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580"/>
                <p:cNvSpPr>
                  <a:spLocks/>
                </p:cNvSpPr>
                <p:nvPr/>
              </p:nvSpPr>
              <p:spPr bwMode="auto">
                <a:xfrm>
                  <a:off x="1557" y="1534"/>
                  <a:ext cx="254" cy="166"/>
                </a:xfrm>
                <a:custGeom>
                  <a:avLst/>
                  <a:gdLst>
                    <a:gd name="T0" fmla="*/ 0 w 1017"/>
                    <a:gd name="T1" fmla="*/ 1 h 664"/>
                    <a:gd name="T2" fmla="*/ 0 w 1017"/>
                    <a:gd name="T3" fmla="*/ 0 h 664"/>
                    <a:gd name="T4" fmla="*/ 0 w 1017"/>
                    <a:gd name="T5" fmla="*/ 0 h 664"/>
                    <a:gd name="T6" fmla="*/ 0 w 1017"/>
                    <a:gd name="T7" fmla="*/ 0 h 664"/>
                    <a:gd name="T8" fmla="*/ 0 w 1017"/>
                    <a:gd name="T9" fmla="*/ 0 h 664"/>
                    <a:gd name="T10" fmla="*/ 0 w 1017"/>
                    <a:gd name="T11" fmla="*/ 0 h 664"/>
                    <a:gd name="T12" fmla="*/ 1 w 1017"/>
                    <a:gd name="T13" fmla="*/ 0 h 664"/>
                    <a:gd name="T14" fmla="*/ 1 w 1017"/>
                    <a:gd name="T15" fmla="*/ 0 h 664"/>
                    <a:gd name="T16" fmla="*/ 1 w 1017"/>
                    <a:gd name="T17" fmla="*/ 0 h 664"/>
                    <a:gd name="T18" fmla="*/ 1 w 1017"/>
                    <a:gd name="T19" fmla="*/ 1 h 664"/>
                    <a:gd name="T20" fmla="*/ 1 w 1017"/>
                    <a:gd name="T21" fmla="*/ 1 h 664"/>
                    <a:gd name="T22" fmla="*/ 1 w 1017"/>
                    <a:gd name="T23" fmla="*/ 0 h 664"/>
                    <a:gd name="T24" fmla="*/ 1 w 1017"/>
                    <a:gd name="T25" fmla="*/ 0 h 664"/>
                    <a:gd name="T26" fmla="*/ 0 w 1017"/>
                    <a:gd name="T27" fmla="*/ 0 h 664"/>
                    <a:gd name="T28" fmla="*/ 0 w 1017"/>
                    <a:gd name="T29" fmla="*/ 0 h 664"/>
                    <a:gd name="T30" fmla="*/ 0 w 1017"/>
                    <a:gd name="T31" fmla="*/ 0 h 664"/>
                    <a:gd name="T32" fmla="*/ 0 w 1017"/>
                    <a:gd name="T33" fmla="*/ 1 h 664"/>
                    <a:gd name="T34" fmla="*/ 0 w 1017"/>
                    <a:gd name="T35" fmla="*/ 1 h 66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017"/>
                    <a:gd name="T55" fmla="*/ 0 h 664"/>
                    <a:gd name="T56" fmla="*/ 1017 w 1017"/>
                    <a:gd name="T57" fmla="*/ 664 h 66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017" h="664">
                      <a:moveTo>
                        <a:pt x="86" y="544"/>
                      </a:moveTo>
                      <a:lnTo>
                        <a:pt x="0" y="408"/>
                      </a:lnTo>
                      <a:lnTo>
                        <a:pt x="10" y="239"/>
                      </a:lnTo>
                      <a:lnTo>
                        <a:pt x="169" y="114"/>
                      </a:lnTo>
                      <a:lnTo>
                        <a:pt x="391" y="17"/>
                      </a:lnTo>
                      <a:lnTo>
                        <a:pt x="610" y="0"/>
                      </a:lnTo>
                      <a:lnTo>
                        <a:pt x="794" y="48"/>
                      </a:lnTo>
                      <a:lnTo>
                        <a:pt x="936" y="136"/>
                      </a:lnTo>
                      <a:lnTo>
                        <a:pt x="996" y="283"/>
                      </a:lnTo>
                      <a:lnTo>
                        <a:pt x="1017" y="457"/>
                      </a:lnTo>
                      <a:lnTo>
                        <a:pt x="898" y="664"/>
                      </a:lnTo>
                      <a:lnTo>
                        <a:pt x="919" y="424"/>
                      </a:lnTo>
                      <a:lnTo>
                        <a:pt x="772" y="201"/>
                      </a:lnTo>
                      <a:lnTo>
                        <a:pt x="527" y="174"/>
                      </a:lnTo>
                      <a:lnTo>
                        <a:pt x="250" y="310"/>
                      </a:lnTo>
                      <a:lnTo>
                        <a:pt x="86" y="386"/>
                      </a:lnTo>
                      <a:lnTo>
                        <a:pt x="86" y="544"/>
                      </a:lnTo>
                      <a:close/>
                    </a:path>
                  </a:pathLst>
                </a:custGeom>
                <a:solidFill>
                  <a:srgbClr val="A3A3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581"/>
                <p:cNvSpPr>
                  <a:spLocks/>
                </p:cNvSpPr>
                <p:nvPr/>
              </p:nvSpPr>
              <p:spPr bwMode="auto">
                <a:xfrm>
                  <a:off x="1569" y="1587"/>
                  <a:ext cx="300" cy="270"/>
                </a:xfrm>
                <a:custGeom>
                  <a:avLst/>
                  <a:gdLst>
                    <a:gd name="T0" fmla="*/ 0 w 1203"/>
                    <a:gd name="T1" fmla="*/ 1 h 1078"/>
                    <a:gd name="T2" fmla="*/ 0 w 1203"/>
                    <a:gd name="T3" fmla="*/ 1 h 1078"/>
                    <a:gd name="T4" fmla="*/ 0 w 1203"/>
                    <a:gd name="T5" fmla="*/ 1 h 1078"/>
                    <a:gd name="T6" fmla="*/ 0 w 1203"/>
                    <a:gd name="T7" fmla="*/ 1 h 1078"/>
                    <a:gd name="T8" fmla="*/ 0 w 1203"/>
                    <a:gd name="T9" fmla="*/ 1 h 1078"/>
                    <a:gd name="T10" fmla="*/ 1 w 1203"/>
                    <a:gd name="T11" fmla="*/ 1 h 1078"/>
                    <a:gd name="T12" fmla="*/ 1 w 1203"/>
                    <a:gd name="T13" fmla="*/ 1 h 1078"/>
                    <a:gd name="T14" fmla="*/ 1 w 1203"/>
                    <a:gd name="T15" fmla="*/ 1 h 1078"/>
                    <a:gd name="T16" fmla="*/ 1 w 1203"/>
                    <a:gd name="T17" fmla="*/ 1 h 1078"/>
                    <a:gd name="T18" fmla="*/ 1 w 1203"/>
                    <a:gd name="T19" fmla="*/ 1 h 1078"/>
                    <a:gd name="T20" fmla="*/ 1 w 1203"/>
                    <a:gd name="T21" fmla="*/ 1 h 1078"/>
                    <a:gd name="T22" fmla="*/ 1 w 1203"/>
                    <a:gd name="T23" fmla="*/ 0 h 1078"/>
                    <a:gd name="T24" fmla="*/ 1 w 1203"/>
                    <a:gd name="T25" fmla="*/ 1 h 1078"/>
                    <a:gd name="T26" fmla="*/ 1 w 1203"/>
                    <a:gd name="T27" fmla="*/ 1 h 1078"/>
                    <a:gd name="T28" fmla="*/ 1 w 1203"/>
                    <a:gd name="T29" fmla="*/ 1 h 1078"/>
                    <a:gd name="T30" fmla="*/ 0 w 1203"/>
                    <a:gd name="T31" fmla="*/ 1 h 1078"/>
                    <a:gd name="T32" fmla="*/ 0 w 1203"/>
                    <a:gd name="T33" fmla="*/ 1 h 1078"/>
                    <a:gd name="T34" fmla="*/ 0 w 1203"/>
                    <a:gd name="T35" fmla="*/ 1 h 1078"/>
                    <a:gd name="T36" fmla="*/ 0 w 1203"/>
                    <a:gd name="T37" fmla="*/ 1 h 1078"/>
                    <a:gd name="T38" fmla="*/ 0 w 1203"/>
                    <a:gd name="T39" fmla="*/ 1 h 107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03"/>
                    <a:gd name="T61" fmla="*/ 0 h 1078"/>
                    <a:gd name="T62" fmla="*/ 1203 w 1203"/>
                    <a:gd name="T63" fmla="*/ 1078 h 107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03" h="1078">
                      <a:moveTo>
                        <a:pt x="126" y="817"/>
                      </a:moveTo>
                      <a:lnTo>
                        <a:pt x="295" y="926"/>
                      </a:lnTo>
                      <a:lnTo>
                        <a:pt x="436" y="828"/>
                      </a:lnTo>
                      <a:lnTo>
                        <a:pt x="517" y="893"/>
                      </a:lnTo>
                      <a:lnTo>
                        <a:pt x="605" y="790"/>
                      </a:lnTo>
                      <a:lnTo>
                        <a:pt x="713" y="822"/>
                      </a:lnTo>
                      <a:lnTo>
                        <a:pt x="812" y="692"/>
                      </a:lnTo>
                      <a:lnTo>
                        <a:pt x="882" y="752"/>
                      </a:lnTo>
                      <a:lnTo>
                        <a:pt x="953" y="600"/>
                      </a:lnTo>
                      <a:lnTo>
                        <a:pt x="1034" y="588"/>
                      </a:lnTo>
                      <a:lnTo>
                        <a:pt x="1089" y="414"/>
                      </a:lnTo>
                      <a:lnTo>
                        <a:pt x="1100" y="0"/>
                      </a:lnTo>
                      <a:lnTo>
                        <a:pt x="1203" y="365"/>
                      </a:lnTo>
                      <a:lnTo>
                        <a:pt x="1115" y="735"/>
                      </a:lnTo>
                      <a:lnTo>
                        <a:pt x="898" y="904"/>
                      </a:lnTo>
                      <a:lnTo>
                        <a:pt x="457" y="1078"/>
                      </a:lnTo>
                      <a:lnTo>
                        <a:pt x="174" y="1057"/>
                      </a:lnTo>
                      <a:lnTo>
                        <a:pt x="0" y="981"/>
                      </a:lnTo>
                      <a:lnTo>
                        <a:pt x="126" y="817"/>
                      </a:lnTo>
                      <a:close/>
                    </a:path>
                  </a:pathLst>
                </a:custGeom>
                <a:solidFill>
                  <a:srgbClr val="A3A3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582"/>
                <p:cNvSpPr>
                  <a:spLocks/>
                </p:cNvSpPr>
                <p:nvPr/>
              </p:nvSpPr>
              <p:spPr bwMode="auto">
                <a:xfrm>
                  <a:off x="1317" y="1654"/>
                  <a:ext cx="168" cy="97"/>
                </a:xfrm>
                <a:custGeom>
                  <a:avLst/>
                  <a:gdLst>
                    <a:gd name="T0" fmla="*/ 0 w 669"/>
                    <a:gd name="T1" fmla="*/ 0 h 387"/>
                    <a:gd name="T2" fmla="*/ 0 w 669"/>
                    <a:gd name="T3" fmla="*/ 1 h 387"/>
                    <a:gd name="T4" fmla="*/ 1 w 669"/>
                    <a:gd name="T5" fmla="*/ 0 h 387"/>
                    <a:gd name="T6" fmla="*/ 1 w 669"/>
                    <a:gd name="T7" fmla="*/ 0 h 387"/>
                    <a:gd name="T8" fmla="*/ 1 w 669"/>
                    <a:gd name="T9" fmla="*/ 0 h 387"/>
                    <a:gd name="T10" fmla="*/ 0 w 669"/>
                    <a:gd name="T11" fmla="*/ 0 h 387"/>
                    <a:gd name="T12" fmla="*/ 0 w 669"/>
                    <a:gd name="T13" fmla="*/ 0 h 387"/>
                    <a:gd name="T14" fmla="*/ 0 w 669"/>
                    <a:gd name="T15" fmla="*/ 0 h 387"/>
                    <a:gd name="T16" fmla="*/ 0 w 669"/>
                    <a:gd name="T17" fmla="*/ 0 h 38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69"/>
                    <a:gd name="T28" fmla="*/ 0 h 387"/>
                    <a:gd name="T29" fmla="*/ 669 w 669"/>
                    <a:gd name="T30" fmla="*/ 387 h 38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69" h="387">
                      <a:moveTo>
                        <a:pt x="0" y="311"/>
                      </a:moveTo>
                      <a:lnTo>
                        <a:pt x="147" y="387"/>
                      </a:lnTo>
                      <a:lnTo>
                        <a:pt x="369" y="190"/>
                      </a:lnTo>
                      <a:lnTo>
                        <a:pt x="669" y="114"/>
                      </a:lnTo>
                      <a:lnTo>
                        <a:pt x="652" y="0"/>
                      </a:lnTo>
                      <a:lnTo>
                        <a:pt x="321" y="60"/>
                      </a:lnTo>
                      <a:lnTo>
                        <a:pt x="136" y="180"/>
                      </a:lnTo>
                      <a:lnTo>
                        <a:pt x="0" y="311"/>
                      </a:lnTo>
                      <a:close/>
                    </a:path>
                  </a:pathLst>
                </a:custGeom>
                <a:solidFill>
                  <a:srgbClr val="A3A3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583"/>
                <p:cNvSpPr>
                  <a:spLocks/>
                </p:cNvSpPr>
                <p:nvPr/>
              </p:nvSpPr>
              <p:spPr bwMode="auto">
                <a:xfrm>
                  <a:off x="1361" y="1681"/>
                  <a:ext cx="267" cy="214"/>
                </a:xfrm>
                <a:custGeom>
                  <a:avLst/>
                  <a:gdLst>
                    <a:gd name="T0" fmla="*/ 0 w 1066"/>
                    <a:gd name="T1" fmla="*/ 1 h 855"/>
                    <a:gd name="T2" fmla="*/ 0 w 1066"/>
                    <a:gd name="T3" fmla="*/ 1 h 855"/>
                    <a:gd name="T4" fmla="*/ 0 w 1066"/>
                    <a:gd name="T5" fmla="*/ 1 h 855"/>
                    <a:gd name="T6" fmla="*/ 0 w 1066"/>
                    <a:gd name="T7" fmla="*/ 1 h 855"/>
                    <a:gd name="T8" fmla="*/ 1 w 1066"/>
                    <a:gd name="T9" fmla="*/ 1 h 855"/>
                    <a:gd name="T10" fmla="*/ 1 w 1066"/>
                    <a:gd name="T11" fmla="*/ 1 h 855"/>
                    <a:gd name="T12" fmla="*/ 1 w 1066"/>
                    <a:gd name="T13" fmla="*/ 1 h 855"/>
                    <a:gd name="T14" fmla="*/ 1 w 1066"/>
                    <a:gd name="T15" fmla="*/ 1 h 855"/>
                    <a:gd name="T16" fmla="*/ 1 w 1066"/>
                    <a:gd name="T17" fmla="*/ 1 h 855"/>
                    <a:gd name="T18" fmla="*/ 1 w 1066"/>
                    <a:gd name="T19" fmla="*/ 1 h 855"/>
                    <a:gd name="T20" fmla="*/ 1 w 1066"/>
                    <a:gd name="T21" fmla="*/ 1 h 855"/>
                    <a:gd name="T22" fmla="*/ 1 w 1066"/>
                    <a:gd name="T23" fmla="*/ 0 h 855"/>
                    <a:gd name="T24" fmla="*/ 1 w 1066"/>
                    <a:gd name="T25" fmla="*/ 0 h 855"/>
                    <a:gd name="T26" fmla="*/ 1 w 1066"/>
                    <a:gd name="T27" fmla="*/ 0 h 855"/>
                    <a:gd name="T28" fmla="*/ 1 w 1066"/>
                    <a:gd name="T29" fmla="*/ 0 h 855"/>
                    <a:gd name="T30" fmla="*/ 1 w 1066"/>
                    <a:gd name="T31" fmla="*/ 0 h 855"/>
                    <a:gd name="T32" fmla="*/ 1 w 1066"/>
                    <a:gd name="T33" fmla="*/ 1 h 855"/>
                    <a:gd name="T34" fmla="*/ 0 w 1066"/>
                    <a:gd name="T35" fmla="*/ 1 h 855"/>
                    <a:gd name="T36" fmla="*/ 0 w 1066"/>
                    <a:gd name="T37" fmla="*/ 1 h 855"/>
                    <a:gd name="T38" fmla="*/ 0 w 1066"/>
                    <a:gd name="T39" fmla="*/ 1 h 85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066"/>
                    <a:gd name="T61" fmla="*/ 0 h 855"/>
                    <a:gd name="T62" fmla="*/ 1066 w 1066"/>
                    <a:gd name="T63" fmla="*/ 855 h 85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066" h="855">
                      <a:moveTo>
                        <a:pt x="0" y="828"/>
                      </a:moveTo>
                      <a:lnTo>
                        <a:pt x="76" y="707"/>
                      </a:lnTo>
                      <a:lnTo>
                        <a:pt x="185" y="757"/>
                      </a:lnTo>
                      <a:lnTo>
                        <a:pt x="245" y="626"/>
                      </a:lnTo>
                      <a:lnTo>
                        <a:pt x="381" y="659"/>
                      </a:lnTo>
                      <a:lnTo>
                        <a:pt x="402" y="550"/>
                      </a:lnTo>
                      <a:lnTo>
                        <a:pt x="543" y="588"/>
                      </a:lnTo>
                      <a:lnTo>
                        <a:pt x="588" y="469"/>
                      </a:lnTo>
                      <a:lnTo>
                        <a:pt x="695" y="485"/>
                      </a:lnTo>
                      <a:lnTo>
                        <a:pt x="707" y="371"/>
                      </a:lnTo>
                      <a:lnTo>
                        <a:pt x="831" y="371"/>
                      </a:lnTo>
                      <a:lnTo>
                        <a:pt x="843" y="245"/>
                      </a:lnTo>
                      <a:lnTo>
                        <a:pt x="941" y="196"/>
                      </a:lnTo>
                      <a:lnTo>
                        <a:pt x="902" y="88"/>
                      </a:lnTo>
                      <a:lnTo>
                        <a:pt x="1000" y="0"/>
                      </a:lnTo>
                      <a:lnTo>
                        <a:pt x="1066" y="179"/>
                      </a:lnTo>
                      <a:lnTo>
                        <a:pt x="772" y="610"/>
                      </a:lnTo>
                      <a:lnTo>
                        <a:pt x="250" y="855"/>
                      </a:lnTo>
                      <a:lnTo>
                        <a:pt x="0" y="828"/>
                      </a:lnTo>
                      <a:close/>
                    </a:path>
                  </a:pathLst>
                </a:custGeom>
                <a:solidFill>
                  <a:srgbClr val="A3A3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" name="Freeform 584"/>
                <p:cNvSpPr>
                  <a:spLocks/>
                </p:cNvSpPr>
                <p:nvPr/>
              </p:nvSpPr>
              <p:spPr bwMode="auto">
                <a:xfrm>
                  <a:off x="1365" y="1663"/>
                  <a:ext cx="410" cy="240"/>
                </a:xfrm>
                <a:custGeom>
                  <a:avLst/>
                  <a:gdLst>
                    <a:gd name="T0" fmla="*/ 0 w 1642"/>
                    <a:gd name="T1" fmla="*/ 1 h 957"/>
                    <a:gd name="T2" fmla="*/ 0 w 1642"/>
                    <a:gd name="T3" fmla="*/ 1 h 957"/>
                    <a:gd name="T4" fmla="*/ 0 w 1642"/>
                    <a:gd name="T5" fmla="*/ 1 h 957"/>
                    <a:gd name="T6" fmla="*/ 0 w 1642"/>
                    <a:gd name="T7" fmla="*/ 1 h 957"/>
                    <a:gd name="T8" fmla="*/ 0 w 1642"/>
                    <a:gd name="T9" fmla="*/ 1 h 957"/>
                    <a:gd name="T10" fmla="*/ 0 w 1642"/>
                    <a:gd name="T11" fmla="*/ 1 h 957"/>
                    <a:gd name="T12" fmla="*/ 0 w 1642"/>
                    <a:gd name="T13" fmla="*/ 1 h 957"/>
                    <a:gd name="T14" fmla="*/ 1 w 1642"/>
                    <a:gd name="T15" fmla="*/ 1 h 957"/>
                    <a:gd name="T16" fmla="*/ 1 w 1642"/>
                    <a:gd name="T17" fmla="*/ 1 h 957"/>
                    <a:gd name="T18" fmla="*/ 1 w 1642"/>
                    <a:gd name="T19" fmla="*/ 1 h 957"/>
                    <a:gd name="T20" fmla="*/ 1 w 1642"/>
                    <a:gd name="T21" fmla="*/ 1 h 957"/>
                    <a:gd name="T22" fmla="*/ 1 w 1642"/>
                    <a:gd name="T23" fmla="*/ 1 h 957"/>
                    <a:gd name="T24" fmla="*/ 1 w 1642"/>
                    <a:gd name="T25" fmla="*/ 1 h 957"/>
                    <a:gd name="T26" fmla="*/ 1 w 1642"/>
                    <a:gd name="T27" fmla="*/ 1 h 957"/>
                    <a:gd name="T28" fmla="*/ 1 w 1642"/>
                    <a:gd name="T29" fmla="*/ 1 h 957"/>
                    <a:gd name="T30" fmla="*/ 1 w 1642"/>
                    <a:gd name="T31" fmla="*/ 1 h 957"/>
                    <a:gd name="T32" fmla="*/ 1 w 1642"/>
                    <a:gd name="T33" fmla="*/ 1 h 957"/>
                    <a:gd name="T34" fmla="*/ 1 w 1642"/>
                    <a:gd name="T35" fmla="*/ 1 h 957"/>
                    <a:gd name="T36" fmla="*/ 1 w 1642"/>
                    <a:gd name="T37" fmla="*/ 1 h 957"/>
                    <a:gd name="T38" fmla="*/ 1 w 1642"/>
                    <a:gd name="T39" fmla="*/ 0 h 957"/>
                    <a:gd name="T40" fmla="*/ 1 w 1642"/>
                    <a:gd name="T41" fmla="*/ 0 h 957"/>
                    <a:gd name="T42" fmla="*/ 1 w 1642"/>
                    <a:gd name="T43" fmla="*/ 0 h 957"/>
                    <a:gd name="T44" fmla="*/ 1 w 1642"/>
                    <a:gd name="T45" fmla="*/ 0 h 957"/>
                    <a:gd name="T46" fmla="*/ 1 w 1642"/>
                    <a:gd name="T47" fmla="*/ 0 h 957"/>
                    <a:gd name="T48" fmla="*/ 1 w 1642"/>
                    <a:gd name="T49" fmla="*/ 0 h 957"/>
                    <a:gd name="T50" fmla="*/ 1 w 1642"/>
                    <a:gd name="T51" fmla="*/ 0 h 957"/>
                    <a:gd name="T52" fmla="*/ 1 w 1642"/>
                    <a:gd name="T53" fmla="*/ 0 h 957"/>
                    <a:gd name="T54" fmla="*/ 1 w 1642"/>
                    <a:gd name="T55" fmla="*/ 0 h 957"/>
                    <a:gd name="T56" fmla="*/ 1 w 1642"/>
                    <a:gd name="T57" fmla="*/ 0 h 957"/>
                    <a:gd name="T58" fmla="*/ 1 w 1642"/>
                    <a:gd name="T59" fmla="*/ 0 h 957"/>
                    <a:gd name="T60" fmla="*/ 1 w 1642"/>
                    <a:gd name="T61" fmla="*/ 0 h 957"/>
                    <a:gd name="T62" fmla="*/ 1 w 1642"/>
                    <a:gd name="T63" fmla="*/ 0 h 957"/>
                    <a:gd name="T64" fmla="*/ 1 w 1642"/>
                    <a:gd name="T65" fmla="*/ 0 h 957"/>
                    <a:gd name="T66" fmla="*/ 1 w 1642"/>
                    <a:gd name="T67" fmla="*/ 0 h 957"/>
                    <a:gd name="T68" fmla="*/ 1 w 1642"/>
                    <a:gd name="T69" fmla="*/ 1 h 957"/>
                    <a:gd name="T70" fmla="*/ 1 w 1642"/>
                    <a:gd name="T71" fmla="*/ 1 h 957"/>
                    <a:gd name="T72" fmla="*/ 1 w 1642"/>
                    <a:gd name="T73" fmla="*/ 1 h 957"/>
                    <a:gd name="T74" fmla="*/ 1 w 1642"/>
                    <a:gd name="T75" fmla="*/ 1 h 957"/>
                    <a:gd name="T76" fmla="*/ 1 w 1642"/>
                    <a:gd name="T77" fmla="*/ 1 h 957"/>
                    <a:gd name="T78" fmla="*/ 0 w 1642"/>
                    <a:gd name="T79" fmla="*/ 1 h 957"/>
                    <a:gd name="T80" fmla="*/ 0 w 1642"/>
                    <a:gd name="T81" fmla="*/ 1 h 957"/>
                    <a:gd name="T82" fmla="*/ 0 w 1642"/>
                    <a:gd name="T83" fmla="*/ 1 h 957"/>
                    <a:gd name="T84" fmla="*/ 0 w 1642"/>
                    <a:gd name="T85" fmla="*/ 1 h 957"/>
                    <a:gd name="T86" fmla="*/ 0 w 1642"/>
                    <a:gd name="T87" fmla="*/ 1 h 957"/>
                    <a:gd name="T88" fmla="*/ 0 w 1642"/>
                    <a:gd name="T89" fmla="*/ 1 h 957"/>
                    <a:gd name="T90" fmla="*/ 0 w 1642"/>
                    <a:gd name="T91" fmla="*/ 1 h 957"/>
                    <a:gd name="T92" fmla="*/ 0 w 1642"/>
                    <a:gd name="T93" fmla="*/ 1 h 957"/>
                    <a:gd name="T94" fmla="*/ 0 w 1642"/>
                    <a:gd name="T95" fmla="*/ 1 h 957"/>
                    <a:gd name="T96" fmla="*/ 0 w 1642"/>
                    <a:gd name="T97" fmla="*/ 1 h 957"/>
                    <a:gd name="T98" fmla="*/ 0 w 1642"/>
                    <a:gd name="T99" fmla="*/ 1 h 95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642"/>
                    <a:gd name="T151" fmla="*/ 0 h 957"/>
                    <a:gd name="T152" fmla="*/ 1642 w 1642"/>
                    <a:gd name="T153" fmla="*/ 957 h 95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642" h="957">
                      <a:moveTo>
                        <a:pt x="0" y="914"/>
                      </a:moveTo>
                      <a:lnTo>
                        <a:pt x="8" y="918"/>
                      </a:lnTo>
                      <a:lnTo>
                        <a:pt x="18" y="922"/>
                      </a:lnTo>
                      <a:lnTo>
                        <a:pt x="32" y="927"/>
                      </a:lnTo>
                      <a:lnTo>
                        <a:pt x="48" y="932"/>
                      </a:lnTo>
                      <a:lnTo>
                        <a:pt x="68" y="937"/>
                      </a:lnTo>
                      <a:lnTo>
                        <a:pt x="91" y="943"/>
                      </a:lnTo>
                      <a:lnTo>
                        <a:pt x="117" y="949"/>
                      </a:lnTo>
                      <a:lnTo>
                        <a:pt x="145" y="952"/>
                      </a:lnTo>
                      <a:lnTo>
                        <a:pt x="174" y="956"/>
                      </a:lnTo>
                      <a:lnTo>
                        <a:pt x="237" y="957"/>
                      </a:lnTo>
                      <a:lnTo>
                        <a:pt x="305" y="950"/>
                      </a:lnTo>
                      <a:lnTo>
                        <a:pt x="340" y="942"/>
                      </a:lnTo>
                      <a:lnTo>
                        <a:pt x="358" y="937"/>
                      </a:lnTo>
                      <a:lnTo>
                        <a:pt x="376" y="932"/>
                      </a:lnTo>
                      <a:lnTo>
                        <a:pt x="394" y="926"/>
                      </a:lnTo>
                      <a:lnTo>
                        <a:pt x="411" y="919"/>
                      </a:lnTo>
                      <a:lnTo>
                        <a:pt x="430" y="912"/>
                      </a:lnTo>
                      <a:lnTo>
                        <a:pt x="448" y="905"/>
                      </a:lnTo>
                      <a:lnTo>
                        <a:pt x="467" y="898"/>
                      </a:lnTo>
                      <a:lnTo>
                        <a:pt x="486" y="891"/>
                      </a:lnTo>
                      <a:lnTo>
                        <a:pt x="505" y="884"/>
                      </a:lnTo>
                      <a:lnTo>
                        <a:pt x="524" y="876"/>
                      </a:lnTo>
                      <a:lnTo>
                        <a:pt x="543" y="869"/>
                      </a:lnTo>
                      <a:lnTo>
                        <a:pt x="562" y="861"/>
                      </a:lnTo>
                      <a:lnTo>
                        <a:pt x="581" y="853"/>
                      </a:lnTo>
                      <a:lnTo>
                        <a:pt x="601" y="846"/>
                      </a:lnTo>
                      <a:lnTo>
                        <a:pt x="620" y="838"/>
                      </a:lnTo>
                      <a:lnTo>
                        <a:pt x="639" y="830"/>
                      </a:lnTo>
                      <a:lnTo>
                        <a:pt x="656" y="823"/>
                      </a:lnTo>
                      <a:lnTo>
                        <a:pt x="674" y="814"/>
                      </a:lnTo>
                      <a:lnTo>
                        <a:pt x="693" y="806"/>
                      </a:lnTo>
                      <a:lnTo>
                        <a:pt x="710" y="799"/>
                      </a:lnTo>
                      <a:lnTo>
                        <a:pt x="727" y="790"/>
                      </a:lnTo>
                      <a:lnTo>
                        <a:pt x="744" y="782"/>
                      </a:lnTo>
                      <a:lnTo>
                        <a:pt x="760" y="773"/>
                      </a:lnTo>
                      <a:lnTo>
                        <a:pt x="777" y="766"/>
                      </a:lnTo>
                      <a:lnTo>
                        <a:pt x="792" y="757"/>
                      </a:lnTo>
                      <a:lnTo>
                        <a:pt x="807" y="749"/>
                      </a:lnTo>
                      <a:lnTo>
                        <a:pt x="821" y="742"/>
                      </a:lnTo>
                      <a:lnTo>
                        <a:pt x="835" y="733"/>
                      </a:lnTo>
                      <a:lnTo>
                        <a:pt x="848" y="725"/>
                      </a:lnTo>
                      <a:lnTo>
                        <a:pt x="861" y="717"/>
                      </a:lnTo>
                      <a:lnTo>
                        <a:pt x="872" y="709"/>
                      </a:lnTo>
                      <a:lnTo>
                        <a:pt x="884" y="701"/>
                      </a:lnTo>
                      <a:lnTo>
                        <a:pt x="903" y="686"/>
                      </a:lnTo>
                      <a:lnTo>
                        <a:pt x="920" y="669"/>
                      </a:lnTo>
                      <a:lnTo>
                        <a:pt x="937" y="650"/>
                      </a:lnTo>
                      <a:lnTo>
                        <a:pt x="953" y="630"/>
                      </a:lnTo>
                      <a:lnTo>
                        <a:pt x="969" y="608"/>
                      </a:lnTo>
                      <a:lnTo>
                        <a:pt x="984" y="585"/>
                      </a:lnTo>
                      <a:lnTo>
                        <a:pt x="998" y="563"/>
                      </a:lnTo>
                      <a:lnTo>
                        <a:pt x="1012" y="540"/>
                      </a:lnTo>
                      <a:lnTo>
                        <a:pt x="1025" y="517"/>
                      </a:lnTo>
                      <a:lnTo>
                        <a:pt x="1036" y="496"/>
                      </a:lnTo>
                      <a:lnTo>
                        <a:pt x="1046" y="476"/>
                      </a:lnTo>
                      <a:lnTo>
                        <a:pt x="1054" y="457"/>
                      </a:lnTo>
                      <a:lnTo>
                        <a:pt x="1061" y="442"/>
                      </a:lnTo>
                      <a:lnTo>
                        <a:pt x="1073" y="419"/>
                      </a:lnTo>
                      <a:lnTo>
                        <a:pt x="1075" y="410"/>
                      </a:lnTo>
                      <a:lnTo>
                        <a:pt x="1079" y="413"/>
                      </a:lnTo>
                      <a:lnTo>
                        <a:pt x="1091" y="416"/>
                      </a:lnTo>
                      <a:lnTo>
                        <a:pt x="1110" y="423"/>
                      </a:lnTo>
                      <a:lnTo>
                        <a:pt x="1138" y="430"/>
                      </a:lnTo>
                      <a:lnTo>
                        <a:pt x="1173" y="434"/>
                      </a:lnTo>
                      <a:lnTo>
                        <a:pt x="1219" y="437"/>
                      </a:lnTo>
                      <a:lnTo>
                        <a:pt x="1273" y="433"/>
                      </a:lnTo>
                      <a:lnTo>
                        <a:pt x="1338" y="424"/>
                      </a:lnTo>
                      <a:lnTo>
                        <a:pt x="1373" y="416"/>
                      </a:lnTo>
                      <a:lnTo>
                        <a:pt x="1389" y="411"/>
                      </a:lnTo>
                      <a:lnTo>
                        <a:pt x="1404" y="405"/>
                      </a:lnTo>
                      <a:lnTo>
                        <a:pt x="1421" y="399"/>
                      </a:lnTo>
                      <a:lnTo>
                        <a:pt x="1435" y="392"/>
                      </a:lnTo>
                      <a:lnTo>
                        <a:pt x="1450" y="385"/>
                      </a:lnTo>
                      <a:lnTo>
                        <a:pt x="1464" y="377"/>
                      </a:lnTo>
                      <a:lnTo>
                        <a:pt x="1478" y="368"/>
                      </a:lnTo>
                      <a:lnTo>
                        <a:pt x="1491" y="359"/>
                      </a:lnTo>
                      <a:lnTo>
                        <a:pt x="1503" y="350"/>
                      </a:lnTo>
                      <a:lnTo>
                        <a:pt x="1516" y="342"/>
                      </a:lnTo>
                      <a:lnTo>
                        <a:pt x="1539" y="323"/>
                      </a:lnTo>
                      <a:lnTo>
                        <a:pt x="1559" y="305"/>
                      </a:lnTo>
                      <a:lnTo>
                        <a:pt x="1578" y="286"/>
                      </a:lnTo>
                      <a:lnTo>
                        <a:pt x="1595" y="269"/>
                      </a:lnTo>
                      <a:lnTo>
                        <a:pt x="1609" y="253"/>
                      </a:lnTo>
                      <a:lnTo>
                        <a:pt x="1620" y="239"/>
                      </a:lnTo>
                      <a:lnTo>
                        <a:pt x="1637" y="217"/>
                      </a:lnTo>
                      <a:lnTo>
                        <a:pt x="1642" y="210"/>
                      </a:lnTo>
                      <a:lnTo>
                        <a:pt x="1626" y="223"/>
                      </a:lnTo>
                      <a:lnTo>
                        <a:pt x="1607" y="239"/>
                      </a:lnTo>
                      <a:lnTo>
                        <a:pt x="1596" y="246"/>
                      </a:lnTo>
                      <a:lnTo>
                        <a:pt x="1588" y="251"/>
                      </a:lnTo>
                      <a:lnTo>
                        <a:pt x="1581" y="255"/>
                      </a:lnTo>
                      <a:lnTo>
                        <a:pt x="1573" y="259"/>
                      </a:lnTo>
                      <a:lnTo>
                        <a:pt x="1564" y="264"/>
                      </a:lnTo>
                      <a:lnTo>
                        <a:pt x="1545" y="272"/>
                      </a:lnTo>
                      <a:lnTo>
                        <a:pt x="1524" y="279"/>
                      </a:lnTo>
                      <a:lnTo>
                        <a:pt x="1501" y="287"/>
                      </a:lnTo>
                      <a:lnTo>
                        <a:pt x="1475" y="292"/>
                      </a:lnTo>
                      <a:lnTo>
                        <a:pt x="1447" y="297"/>
                      </a:lnTo>
                      <a:lnTo>
                        <a:pt x="1385" y="301"/>
                      </a:lnTo>
                      <a:lnTo>
                        <a:pt x="1197" y="295"/>
                      </a:lnTo>
                      <a:lnTo>
                        <a:pt x="1145" y="288"/>
                      </a:lnTo>
                      <a:lnTo>
                        <a:pt x="1149" y="227"/>
                      </a:lnTo>
                      <a:lnTo>
                        <a:pt x="1144" y="198"/>
                      </a:lnTo>
                      <a:lnTo>
                        <a:pt x="1130" y="165"/>
                      </a:lnTo>
                      <a:lnTo>
                        <a:pt x="1121" y="147"/>
                      </a:lnTo>
                      <a:lnTo>
                        <a:pt x="1110" y="129"/>
                      </a:lnTo>
                      <a:lnTo>
                        <a:pt x="1094" y="112"/>
                      </a:lnTo>
                      <a:lnTo>
                        <a:pt x="1077" y="93"/>
                      </a:lnTo>
                      <a:lnTo>
                        <a:pt x="1058" y="76"/>
                      </a:lnTo>
                      <a:lnTo>
                        <a:pt x="1039" y="61"/>
                      </a:lnTo>
                      <a:lnTo>
                        <a:pt x="1030" y="55"/>
                      </a:lnTo>
                      <a:lnTo>
                        <a:pt x="1020" y="48"/>
                      </a:lnTo>
                      <a:lnTo>
                        <a:pt x="1011" y="43"/>
                      </a:lnTo>
                      <a:lnTo>
                        <a:pt x="1002" y="37"/>
                      </a:lnTo>
                      <a:lnTo>
                        <a:pt x="993" y="33"/>
                      </a:lnTo>
                      <a:lnTo>
                        <a:pt x="984" y="28"/>
                      </a:lnTo>
                      <a:lnTo>
                        <a:pt x="967" y="20"/>
                      </a:lnTo>
                      <a:lnTo>
                        <a:pt x="951" y="14"/>
                      </a:lnTo>
                      <a:lnTo>
                        <a:pt x="936" y="10"/>
                      </a:lnTo>
                      <a:lnTo>
                        <a:pt x="910" y="4"/>
                      </a:lnTo>
                      <a:lnTo>
                        <a:pt x="890" y="0"/>
                      </a:lnTo>
                      <a:lnTo>
                        <a:pt x="872" y="0"/>
                      </a:lnTo>
                      <a:lnTo>
                        <a:pt x="887" y="5"/>
                      </a:lnTo>
                      <a:lnTo>
                        <a:pt x="903" y="14"/>
                      </a:lnTo>
                      <a:lnTo>
                        <a:pt x="912" y="19"/>
                      </a:lnTo>
                      <a:lnTo>
                        <a:pt x="922" y="27"/>
                      </a:lnTo>
                      <a:lnTo>
                        <a:pt x="940" y="44"/>
                      </a:lnTo>
                      <a:lnTo>
                        <a:pt x="957" y="69"/>
                      </a:lnTo>
                      <a:lnTo>
                        <a:pt x="980" y="138"/>
                      </a:lnTo>
                      <a:lnTo>
                        <a:pt x="979" y="185"/>
                      </a:lnTo>
                      <a:lnTo>
                        <a:pt x="975" y="212"/>
                      </a:lnTo>
                      <a:lnTo>
                        <a:pt x="967" y="240"/>
                      </a:lnTo>
                      <a:lnTo>
                        <a:pt x="959" y="269"/>
                      </a:lnTo>
                      <a:lnTo>
                        <a:pt x="947" y="300"/>
                      </a:lnTo>
                      <a:lnTo>
                        <a:pt x="940" y="315"/>
                      </a:lnTo>
                      <a:lnTo>
                        <a:pt x="933" y="331"/>
                      </a:lnTo>
                      <a:lnTo>
                        <a:pt x="924" y="347"/>
                      </a:lnTo>
                      <a:lnTo>
                        <a:pt x="917" y="363"/>
                      </a:lnTo>
                      <a:lnTo>
                        <a:pt x="908" y="380"/>
                      </a:lnTo>
                      <a:lnTo>
                        <a:pt x="899" y="395"/>
                      </a:lnTo>
                      <a:lnTo>
                        <a:pt x="889" y="411"/>
                      </a:lnTo>
                      <a:lnTo>
                        <a:pt x="879" y="428"/>
                      </a:lnTo>
                      <a:lnTo>
                        <a:pt x="867" y="444"/>
                      </a:lnTo>
                      <a:lnTo>
                        <a:pt x="856" y="460"/>
                      </a:lnTo>
                      <a:lnTo>
                        <a:pt x="844" y="476"/>
                      </a:lnTo>
                      <a:lnTo>
                        <a:pt x="833" y="493"/>
                      </a:lnTo>
                      <a:lnTo>
                        <a:pt x="820" y="508"/>
                      </a:lnTo>
                      <a:lnTo>
                        <a:pt x="807" y="523"/>
                      </a:lnTo>
                      <a:lnTo>
                        <a:pt x="794" y="538"/>
                      </a:lnTo>
                      <a:lnTo>
                        <a:pt x="781" y="554"/>
                      </a:lnTo>
                      <a:lnTo>
                        <a:pt x="767" y="569"/>
                      </a:lnTo>
                      <a:lnTo>
                        <a:pt x="752" y="583"/>
                      </a:lnTo>
                      <a:lnTo>
                        <a:pt x="738" y="597"/>
                      </a:lnTo>
                      <a:lnTo>
                        <a:pt x="722" y="611"/>
                      </a:lnTo>
                      <a:lnTo>
                        <a:pt x="706" y="623"/>
                      </a:lnTo>
                      <a:lnTo>
                        <a:pt x="697" y="631"/>
                      </a:lnTo>
                      <a:lnTo>
                        <a:pt x="687" y="637"/>
                      </a:lnTo>
                      <a:lnTo>
                        <a:pt x="678" y="644"/>
                      </a:lnTo>
                      <a:lnTo>
                        <a:pt x="667" y="650"/>
                      </a:lnTo>
                      <a:lnTo>
                        <a:pt x="656" y="658"/>
                      </a:lnTo>
                      <a:lnTo>
                        <a:pt x="645" y="664"/>
                      </a:lnTo>
                      <a:lnTo>
                        <a:pt x="634" y="672"/>
                      </a:lnTo>
                      <a:lnTo>
                        <a:pt x="621" y="678"/>
                      </a:lnTo>
                      <a:lnTo>
                        <a:pt x="608" y="684"/>
                      </a:lnTo>
                      <a:lnTo>
                        <a:pt x="595" y="692"/>
                      </a:lnTo>
                      <a:lnTo>
                        <a:pt x="583" y="698"/>
                      </a:lnTo>
                      <a:lnTo>
                        <a:pt x="569" y="705"/>
                      </a:lnTo>
                      <a:lnTo>
                        <a:pt x="555" y="711"/>
                      </a:lnTo>
                      <a:lnTo>
                        <a:pt x="541" y="719"/>
                      </a:lnTo>
                      <a:lnTo>
                        <a:pt x="527" y="725"/>
                      </a:lnTo>
                      <a:lnTo>
                        <a:pt x="513" y="731"/>
                      </a:lnTo>
                      <a:lnTo>
                        <a:pt x="498" y="738"/>
                      </a:lnTo>
                      <a:lnTo>
                        <a:pt x="484" y="744"/>
                      </a:lnTo>
                      <a:lnTo>
                        <a:pt x="468" y="750"/>
                      </a:lnTo>
                      <a:lnTo>
                        <a:pt x="453" y="757"/>
                      </a:lnTo>
                      <a:lnTo>
                        <a:pt x="438" y="763"/>
                      </a:lnTo>
                      <a:lnTo>
                        <a:pt x="423" y="770"/>
                      </a:lnTo>
                      <a:lnTo>
                        <a:pt x="408" y="776"/>
                      </a:lnTo>
                      <a:lnTo>
                        <a:pt x="392" y="781"/>
                      </a:lnTo>
                      <a:lnTo>
                        <a:pt x="377" y="787"/>
                      </a:lnTo>
                      <a:lnTo>
                        <a:pt x="362" y="794"/>
                      </a:lnTo>
                      <a:lnTo>
                        <a:pt x="347" y="799"/>
                      </a:lnTo>
                      <a:lnTo>
                        <a:pt x="330" y="805"/>
                      </a:lnTo>
                      <a:lnTo>
                        <a:pt x="315" y="810"/>
                      </a:lnTo>
                      <a:lnTo>
                        <a:pt x="301" y="817"/>
                      </a:lnTo>
                      <a:lnTo>
                        <a:pt x="286" y="822"/>
                      </a:lnTo>
                      <a:lnTo>
                        <a:pt x="270" y="827"/>
                      </a:lnTo>
                      <a:lnTo>
                        <a:pt x="256" y="832"/>
                      </a:lnTo>
                      <a:lnTo>
                        <a:pt x="241" y="837"/>
                      </a:lnTo>
                      <a:lnTo>
                        <a:pt x="227" y="842"/>
                      </a:lnTo>
                      <a:lnTo>
                        <a:pt x="213" y="847"/>
                      </a:lnTo>
                      <a:lnTo>
                        <a:pt x="199" y="852"/>
                      </a:lnTo>
                      <a:lnTo>
                        <a:pt x="185" y="856"/>
                      </a:lnTo>
                      <a:lnTo>
                        <a:pt x="160" y="865"/>
                      </a:lnTo>
                      <a:lnTo>
                        <a:pt x="135" y="872"/>
                      </a:lnTo>
                      <a:lnTo>
                        <a:pt x="112" y="880"/>
                      </a:lnTo>
                      <a:lnTo>
                        <a:pt x="90" y="888"/>
                      </a:lnTo>
                      <a:lnTo>
                        <a:pt x="70" y="893"/>
                      </a:lnTo>
                      <a:lnTo>
                        <a:pt x="52" y="899"/>
                      </a:lnTo>
                      <a:lnTo>
                        <a:pt x="24" y="908"/>
                      </a:lnTo>
                      <a:lnTo>
                        <a:pt x="0" y="9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3" name="Freeform 585"/>
                <p:cNvSpPr>
                  <a:spLocks/>
                </p:cNvSpPr>
                <p:nvPr/>
              </p:nvSpPr>
              <p:spPr bwMode="auto">
                <a:xfrm>
                  <a:off x="1346" y="1544"/>
                  <a:ext cx="224" cy="267"/>
                </a:xfrm>
                <a:custGeom>
                  <a:avLst/>
                  <a:gdLst>
                    <a:gd name="T0" fmla="*/ 1 w 896"/>
                    <a:gd name="T1" fmla="*/ 0 h 1068"/>
                    <a:gd name="T2" fmla="*/ 1 w 896"/>
                    <a:gd name="T3" fmla="*/ 0 h 1068"/>
                    <a:gd name="T4" fmla="*/ 1 w 896"/>
                    <a:gd name="T5" fmla="*/ 0 h 1068"/>
                    <a:gd name="T6" fmla="*/ 1 w 896"/>
                    <a:gd name="T7" fmla="*/ 0 h 1068"/>
                    <a:gd name="T8" fmla="*/ 1 w 896"/>
                    <a:gd name="T9" fmla="*/ 1 h 1068"/>
                    <a:gd name="T10" fmla="*/ 1 w 896"/>
                    <a:gd name="T11" fmla="*/ 1 h 1068"/>
                    <a:gd name="T12" fmla="*/ 1 w 896"/>
                    <a:gd name="T13" fmla="*/ 1 h 1068"/>
                    <a:gd name="T14" fmla="*/ 1 w 896"/>
                    <a:gd name="T15" fmla="*/ 1 h 1068"/>
                    <a:gd name="T16" fmla="*/ 1 w 896"/>
                    <a:gd name="T17" fmla="*/ 1 h 1068"/>
                    <a:gd name="T18" fmla="*/ 1 w 896"/>
                    <a:gd name="T19" fmla="*/ 1 h 1068"/>
                    <a:gd name="T20" fmla="*/ 1 w 896"/>
                    <a:gd name="T21" fmla="*/ 1 h 1068"/>
                    <a:gd name="T22" fmla="*/ 1 w 896"/>
                    <a:gd name="T23" fmla="*/ 1 h 1068"/>
                    <a:gd name="T24" fmla="*/ 1 w 896"/>
                    <a:gd name="T25" fmla="*/ 1 h 1068"/>
                    <a:gd name="T26" fmla="*/ 1 w 896"/>
                    <a:gd name="T27" fmla="*/ 1 h 1068"/>
                    <a:gd name="T28" fmla="*/ 1 w 896"/>
                    <a:gd name="T29" fmla="*/ 1 h 1068"/>
                    <a:gd name="T30" fmla="*/ 1 w 896"/>
                    <a:gd name="T31" fmla="*/ 1 h 1068"/>
                    <a:gd name="T32" fmla="*/ 1 w 896"/>
                    <a:gd name="T33" fmla="*/ 1 h 1068"/>
                    <a:gd name="T34" fmla="*/ 1 w 896"/>
                    <a:gd name="T35" fmla="*/ 1 h 1068"/>
                    <a:gd name="T36" fmla="*/ 1 w 896"/>
                    <a:gd name="T37" fmla="*/ 1 h 1068"/>
                    <a:gd name="T38" fmla="*/ 1 w 896"/>
                    <a:gd name="T39" fmla="*/ 1 h 1068"/>
                    <a:gd name="T40" fmla="*/ 1 w 896"/>
                    <a:gd name="T41" fmla="*/ 1 h 1068"/>
                    <a:gd name="T42" fmla="*/ 1 w 896"/>
                    <a:gd name="T43" fmla="*/ 1 h 1068"/>
                    <a:gd name="T44" fmla="*/ 1 w 896"/>
                    <a:gd name="T45" fmla="*/ 1 h 1068"/>
                    <a:gd name="T46" fmla="*/ 1 w 896"/>
                    <a:gd name="T47" fmla="*/ 1 h 1068"/>
                    <a:gd name="T48" fmla="*/ 1 w 896"/>
                    <a:gd name="T49" fmla="*/ 1 h 1068"/>
                    <a:gd name="T50" fmla="*/ 0 w 896"/>
                    <a:gd name="T51" fmla="*/ 1 h 1068"/>
                    <a:gd name="T52" fmla="*/ 0 w 896"/>
                    <a:gd name="T53" fmla="*/ 1 h 1068"/>
                    <a:gd name="T54" fmla="*/ 0 w 896"/>
                    <a:gd name="T55" fmla="*/ 1 h 1068"/>
                    <a:gd name="T56" fmla="*/ 1 w 896"/>
                    <a:gd name="T57" fmla="*/ 1 h 1068"/>
                    <a:gd name="T58" fmla="*/ 1 w 896"/>
                    <a:gd name="T59" fmla="*/ 1 h 1068"/>
                    <a:gd name="T60" fmla="*/ 1 w 896"/>
                    <a:gd name="T61" fmla="*/ 1 h 1068"/>
                    <a:gd name="T62" fmla="*/ 1 w 896"/>
                    <a:gd name="T63" fmla="*/ 1 h 1068"/>
                    <a:gd name="T64" fmla="*/ 0 w 896"/>
                    <a:gd name="T65" fmla="*/ 1 h 1068"/>
                    <a:gd name="T66" fmla="*/ 0 w 896"/>
                    <a:gd name="T67" fmla="*/ 1 h 1068"/>
                    <a:gd name="T68" fmla="*/ 0 w 896"/>
                    <a:gd name="T69" fmla="*/ 1 h 1068"/>
                    <a:gd name="T70" fmla="*/ 0 w 896"/>
                    <a:gd name="T71" fmla="*/ 1 h 1068"/>
                    <a:gd name="T72" fmla="*/ 0 w 896"/>
                    <a:gd name="T73" fmla="*/ 1 h 1068"/>
                    <a:gd name="T74" fmla="*/ 0 w 896"/>
                    <a:gd name="T75" fmla="*/ 1 h 1068"/>
                    <a:gd name="T76" fmla="*/ 0 w 896"/>
                    <a:gd name="T77" fmla="*/ 1 h 1068"/>
                    <a:gd name="T78" fmla="*/ 0 w 896"/>
                    <a:gd name="T79" fmla="*/ 1 h 1068"/>
                    <a:gd name="T80" fmla="*/ 0 w 896"/>
                    <a:gd name="T81" fmla="*/ 1 h 1068"/>
                    <a:gd name="T82" fmla="*/ 0 w 896"/>
                    <a:gd name="T83" fmla="*/ 1 h 1068"/>
                    <a:gd name="T84" fmla="*/ 0 w 896"/>
                    <a:gd name="T85" fmla="*/ 1 h 1068"/>
                    <a:gd name="T86" fmla="*/ 0 w 896"/>
                    <a:gd name="T87" fmla="*/ 1 h 1068"/>
                    <a:gd name="T88" fmla="*/ 0 w 896"/>
                    <a:gd name="T89" fmla="*/ 1 h 1068"/>
                    <a:gd name="T90" fmla="*/ 0 w 896"/>
                    <a:gd name="T91" fmla="*/ 1 h 1068"/>
                    <a:gd name="T92" fmla="*/ 1 w 896"/>
                    <a:gd name="T93" fmla="*/ 1 h 1068"/>
                    <a:gd name="T94" fmla="*/ 1 w 896"/>
                    <a:gd name="T95" fmla="*/ 1 h 1068"/>
                    <a:gd name="T96" fmla="*/ 1 w 896"/>
                    <a:gd name="T97" fmla="*/ 1 h 1068"/>
                    <a:gd name="T98" fmla="*/ 1 w 896"/>
                    <a:gd name="T99" fmla="*/ 0 h 1068"/>
                    <a:gd name="T100" fmla="*/ 1 w 896"/>
                    <a:gd name="T101" fmla="*/ 0 h 1068"/>
                    <a:gd name="T102" fmla="*/ 1 w 896"/>
                    <a:gd name="T103" fmla="*/ 0 h 1068"/>
                    <a:gd name="T104" fmla="*/ 1 w 896"/>
                    <a:gd name="T105" fmla="*/ 0 h 1068"/>
                    <a:gd name="T106" fmla="*/ 1 w 896"/>
                    <a:gd name="T107" fmla="*/ 0 h 1068"/>
                    <a:gd name="T108" fmla="*/ 1 w 896"/>
                    <a:gd name="T109" fmla="*/ 0 h 1068"/>
                    <a:gd name="T110" fmla="*/ 1 w 896"/>
                    <a:gd name="T111" fmla="*/ 0 h 1068"/>
                    <a:gd name="T112" fmla="*/ 1 w 896"/>
                    <a:gd name="T113" fmla="*/ 0 h 1068"/>
                    <a:gd name="T114" fmla="*/ 1 w 896"/>
                    <a:gd name="T115" fmla="*/ 0 h 106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896"/>
                    <a:gd name="T175" fmla="*/ 0 h 1068"/>
                    <a:gd name="T176" fmla="*/ 896 w 896"/>
                    <a:gd name="T177" fmla="*/ 1068 h 106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896" h="1068">
                      <a:moveTo>
                        <a:pt x="857" y="0"/>
                      </a:moveTo>
                      <a:lnTo>
                        <a:pt x="830" y="23"/>
                      </a:lnTo>
                      <a:lnTo>
                        <a:pt x="803" y="51"/>
                      </a:lnTo>
                      <a:lnTo>
                        <a:pt x="787" y="68"/>
                      </a:lnTo>
                      <a:lnTo>
                        <a:pt x="770" y="87"/>
                      </a:lnTo>
                      <a:lnTo>
                        <a:pt x="754" y="107"/>
                      </a:lnTo>
                      <a:lnTo>
                        <a:pt x="736" y="130"/>
                      </a:lnTo>
                      <a:lnTo>
                        <a:pt x="720" y="153"/>
                      </a:lnTo>
                      <a:lnTo>
                        <a:pt x="704" y="180"/>
                      </a:lnTo>
                      <a:lnTo>
                        <a:pt x="689" y="205"/>
                      </a:lnTo>
                      <a:lnTo>
                        <a:pt x="677" y="233"/>
                      </a:lnTo>
                      <a:lnTo>
                        <a:pt x="656" y="291"/>
                      </a:lnTo>
                      <a:lnTo>
                        <a:pt x="642" y="347"/>
                      </a:lnTo>
                      <a:lnTo>
                        <a:pt x="631" y="398"/>
                      </a:lnTo>
                      <a:lnTo>
                        <a:pt x="616" y="483"/>
                      </a:lnTo>
                      <a:lnTo>
                        <a:pt x="616" y="502"/>
                      </a:lnTo>
                      <a:lnTo>
                        <a:pt x="616" y="520"/>
                      </a:lnTo>
                      <a:lnTo>
                        <a:pt x="622" y="554"/>
                      </a:lnTo>
                      <a:lnTo>
                        <a:pt x="628" y="571"/>
                      </a:lnTo>
                      <a:lnTo>
                        <a:pt x="636" y="586"/>
                      </a:lnTo>
                      <a:lnTo>
                        <a:pt x="646" y="602"/>
                      </a:lnTo>
                      <a:lnTo>
                        <a:pt x="659" y="618"/>
                      </a:lnTo>
                      <a:lnTo>
                        <a:pt x="673" y="630"/>
                      </a:lnTo>
                      <a:lnTo>
                        <a:pt x="680" y="635"/>
                      </a:lnTo>
                      <a:lnTo>
                        <a:pt x="688" y="641"/>
                      </a:lnTo>
                      <a:lnTo>
                        <a:pt x="702" y="646"/>
                      </a:lnTo>
                      <a:lnTo>
                        <a:pt x="717" y="649"/>
                      </a:lnTo>
                      <a:lnTo>
                        <a:pt x="745" y="648"/>
                      </a:lnTo>
                      <a:lnTo>
                        <a:pt x="772" y="639"/>
                      </a:lnTo>
                      <a:lnTo>
                        <a:pt x="783" y="633"/>
                      </a:lnTo>
                      <a:lnTo>
                        <a:pt x="795" y="627"/>
                      </a:lnTo>
                      <a:lnTo>
                        <a:pt x="805" y="620"/>
                      </a:lnTo>
                      <a:lnTo>
                        <a:pt x="812" y="614"/>
                      </a:lnTo>
                      <a:lnTo>
                        <a:pt x="829" y="600"/>
                      </a:lnTo>
                      <a:lnTo>
                        <a:pt x="896" y="625"/>
                      </a:lnTo>
                      <a:lnTo>
                        <a:pt x="892" y="647"/>
                      </a:lnTo>
                      <a:lnTo>
                        <a:pt x="882" y="672"/>
                      </a:lnTo>
                      <a:lnTo>
                        <a:pt x="876" y="689"/>
                      </a:lnTo>
                      <a:lnTo>
                        <a:pt x="866" y="705"/>
                      </a:lnTo>
                      <a:lnTo>
                        <a:pt x="854" y="724"/>
                      </a:lnTo>
                      <a:lnTo>
                        <a:pt x="840" y="745"/>
                      </a:lnTo>
                      <a:lnTo>
                        <a:pt x="823" y="765"/>
                      </a:lnTo>
                      <a:lnTo>
                        <a:pt x="801" y="787"/>
                      </a:lnTo>
                      <a:lnTo>
                        <a:pt x="777" y="809"/>
                      </a:lnTo>
                      <a:lnTo>
                        <a:pt x="749" y="832"/>
                      </a:lnTo>
                      <a:lnTo>
                        <a:pt x="741" y="839"/>
                      </a:lnTo>
                      <a:lnTo>
                        <a:pt x="732" y="844"/>
                      </a:lnTo>
                      <a:lnTo>
                        <a:pt x="725" y="850"/>
                      </a:lnTo>
                      <a:lnTo>
                        <a:pt x="716" y="855"/>
                      </a:lnTo>
                      <a:lnTo>
                        <a:pt x="707" y="861"/>
                      </a:lnTo>
                      <a:lnTo>
                        <a:pt x="698" y="867"/>
                      </a:lnTo>
                      <a:lnTo>
                        <a:pt x="689" y="873"/>
                      </a:lnTo>
                      <a:lnTo>
                        <a:pt x="679" y="878"/>
                      </a:lnTo>
                      <a:lnTo>
                        <a:pt x="669" y="884"/>
                      </a:lnTo>
                      <a:lnTo>
                        <a:pt x="659" y="889"/>
                      </a:lnTo>
                      <a:lnTo>
                        <a:pt x="649" y="896"/>
                      </a:lnTo>
                      <a:lnTo>
                        <a:pt x="640" y="901"/>
                      </a:lnTo>
                      <a:lnTo>
                        <a:pt x="628" y="906"/>
                      </a:lnTo>
                      <a:lnTo>
                        <a:pt x="618" y="911"/>
                      </a:lnTo>
                      <a:lnTo>
                        <a:pt x="608" y="917"/>
                      </a:lnTo>
                      <a:lnTo>
                        <a:pt x="598" y="921"/>
                      </a:lnTo>
                      <a:lnTo>
                        <a:pt x="588" y="926"/>
                      </a:lnTo>
                      <a:lnTo>
                        <a:pt x="577" y="931"/>
                      </a:lnTo>
                      <a:lnTo>
                        <a:pt x="566" y="936"/>
                      </a:lnTo>
                      <a:lnTo>
                        <a:pt x="556" y="941"/>
                      </a:lnTo>
                      <a:lnTo>
                        <a:pt x="546" y="947"/>
                      </a:lnTo>
                      <a:lnTo>
                        <a:pt x="534" y="950"/>
                      </a:lnTo>
                      <a:lnTo>
                        <a:pt x="524" y="955"/>
                      </a:lnTo>
                      <a:lnTo>
                        <a:pt x="514" y="959"/>
                      </a:lnTo>
                      <a:lnTo>
                        <a:pt x="492" y="968"/>
                      </a:lnTo>
                      <a:lnTo>
                        <a:pt x="472" y="977"/>
                      </a:lnTo>
                      <a:lnTo>
                        <a:pt x="452" y="985"/>
                      </a:lnTo>
                      <a:lnTo>
                        <a:pt x="431" y="992"/>
                      </a:lnTo>
                      <a:lnTo>
                        <a:pt x="411" y="1000"/>
                      </a:lnTo>
                      <a:lnTo>
                        <a:pt x="392" y="1006"/>
                      </a:lnTo>
                      <a:lnTo>
                        <a:pt x="373" y="1014"/>
                      </a:lnTo>
                      <a:lnTo>
                        <a:pt x="354" y="1019"/>
                      </a:lnTo>
                      <a:lnTo>
                        <a:pt x="336" y="1025"/>
                      </a:lnTo>
                      <a:lnTo>
                        <a:pt x="320" y="1030"/>
                      </a:lnTo>
                      <a:lnTo>
                        <a:pt x="303" y="1037"/>
                      </a:lnTo>
                      <a:lnTo>
                        <a:pt x="287" y="1041"/>
                      </a:lnTo>
                      <a:lnTo>
                        <a:pt x="259" y="1049"/>
                      </a:lnTo>
                      <a:lnTo>
                        <a:pt x="235" y="1057"/>
                      </a:lnTo>
                      <a:lnTo>
                        <a:pt x="214" y="1062"/>
                      </a:lnTo>
                      <a:lnTo>
                        <a:pt x="199" y="1066"/>
                      </a:lnTo>
                      <a:lnTo>
                        <a:pt x="186" y="1068"/>
                      </a:lnTo>
                      <a:lnTo>
                        <a:pt x="609" y="834"/>
                      </a:lnTo>
                      <a:lnTo>
                        <a:pt x="550" y="641"/>
                      </a:lnTo>
                      <a:lnTo>
                        <a:pt x="514" y="647"/>
                      </a:lnTo>
                      <a:lnTo>
                        <a:pt x="476" y="654"/>
                      </a:lnTo>
                      <a:lnTo>
                        <a:pt x="452" y="661"/>
                      </a:lnTo>
                      <a:lnTo>
                        <a:pt x="428" y="667"/>
                      </a:lnTo>
                      <a:lnTo>
                        <a:pt x="401" y="675"/>
                      </a:lnTo>
                      <a:lnTo>
                        <a:pt x="373" y="684"/>
                      </a:lnTo>
                      <a:lnTo>
                        <a:pt x="359" y="689"/>
                      </a:lnTo>
                      <a:lnTo>
                        <a:pt x="345" y="694"/>
                      </a:lnTo>
                      <a:lnTo>
                        <a:pt x="331" y="699"/>
                      </a:lnTo>
                      <a:lnTo>
                        <a:pt x="317" y="704"/>
                      </a:lnTo>
                      <a:lnTo>
                        <a:pt x="303" y="710"/>
                      </a:lnTo>
                      <a:lnTo>
                        <a:pt x="289" y="717"/>
                      </a:lnTo>
                      <a:lnTo>
                        <a:pt x="275" y="723"/>
                      </a:lnTo>
                      <a:lnTo>
                        <a:pt x="263" y="729"/>
                      </a:lnTo>
                      <a:lnTo>
                        <a:pt x="250" y="737"/>
                      </a:lnTo>
                      <a:lnTo>
                        <a:pt x="237" y="743"/>
                      </a:lnTo>
                      <a:lnTo>
                        <a:pt x="224" y="751"/>
                      </a:lnTo>
                      <a:lnTo>
                        <a:pt x="213" y="760"/>
                      </a:lnTo>
                      <a:lnTo>
                        <a:pt x="202" y="768"/>
                      </a:lnTo>
                      <a:lnTo>
                        <a:pt x="191" y="775"/>
                      </a:lnTo>
                      <a:lnTo>
                        <a:pt x="181" y="783"/>
                      </a:lnTo>
                      <a:lnTo>
                        <a:pt x="171" y="790"/>
                      </a:lnTo>
                      <a:lnTo>
                        <a:pt x="137" y="817"/>
                      </a:lnTo>
                      <a:lnTo>
                        <a:pt x="111" y="840"/>
                      </a:lnTo>
                      <a:lnTo>
                        <a:pt x="91" y="859"/>
                      </a:lnTo>
                      <a:lnTo>
                        <a:pt x="62" y="893"/>
                      </a:lnTo>
                      <a:lnTo>
                        <a:pt x="0" y="820"/>
                      </a:lnTo>
                      <a:lnTo>
                        <a:pt x="11" y="797"/>
                      </a:lnTo>
                      <a:lnTo>
                        <a:pt x="28" y="771"/>
                      </a:lnTo>
                      <a:lnTo>
                        <a:pt x="38" y="756"/>
                      </a:lnTo>
                      <a:lnTo>
                        <a:pt x="49" y="741"/>
                      </a:lnTo>
                      <a:lnTo>
                        <a:pt x="63" y="723"/>
                      </a:lnTo>
                      <a:lnTo>
                        <a:pt x="78" y="705"/>
                      </a:lnTo>
                      <a:lnTo>
                        <a:pt x="95" y="686"/>
                      </a:lnTo>
                      <a:lnTo>
                        <a:pt x="113" y="667"/>
                      </a:lnTo>
                      <a:lnTo>
                        <a:pt x="133" y="649"/>
                      </a:lnTo>
                      <a:lnTo>
                        <a:pt x="156" y="630"/>
                      </a:lnTo>
                      <a:lnTo>
                        <a:pt x="167" y="621"/>
                      </a:lnTo>
                      <a:lnTo>
                        <a:pt x="174" y="618"/>
                      </a:lnTo>
                      <a:lnTo>
                        <a:pt x="179" y="613"/>
                      </a:lnTo>
                      <a:lnTo>
                        <a:pt x="191" y="605"/>
                      </a:lnTo>
                      <a:lnTo>
                        <a:pt x="204" y="596"/>
                      </a:lnTo>
                      <a:lnTo>
                        <a:pt x="218" y="588"/>
                      </a:lnTo>
                      <a:lnTo>
                        <a:pt x="231" y="581"/>
                      </a:lnTo>
                      <a:lnTo>
                        <a:pt x="245" y="573"/>
                      </a:lnTo>
                      <a:lnTo>
                        <a:pt x="259" y="567"/>
                      </a:lnTo>
                      <a:lnTo>
                        <a:pt x="271" y="562"/>
                      </a:lnTo>
                      <a:lnTo>
                        <a:pt x="285" y="557"/>
                      </a:lnTo>
                      <a:lnTo>
                        <a:pt x="298" y="550"/>
                      </a:lnTo>
                      <a:lnTo>
                        <a:pt x="312" y="547"/>
                      </a:lnTo>
                      <a:lnTo>
                        <a:pt x="337" y="539"/>
                      </a:lnTo>
                      <a:lnTo>
                        <a:pt x="363" y="531"/>
                      </a:lnTo>
                      <a:lnTo>
                        <a:pt x="387" y="526"/>
                      </a:lnTo>
                      <a:lnTo>
                        <a:pt x="410" y="522"/>
                      </a:lnTo>
                      <a:lnTo>
                        <a:pt x="450" y="517"/>
                      </a:lnTo>
                      <a:lnTo>
                        <a:pt x="482" y="515"/>
                      </a:lnTo>
                      <a:lnTo>
                        <a:pt x="510" y="515"/>
                      </a:lnTo>
                      <a:lnTo>
                        <a:pt x="515" y="479"/>
                      </a:lnTo>
                      <a:lnTo>
                        <a:pt x="523" y="442"/>
                      </a:lnTo>
                      <a:lnTo>
                        <a:pt x="533" y="395"/>
                      </a:lnTo>
                      <a:lnTo>
                        <a:pt x="547" y="346"/>
                      </a:lnTo>
                      <a:lnTo>
                        <a:pt x="553" y="321"/>
                      </a:lnTo>
                      <a:lnTo>
                        <a:pt x="562" y="295"/>
                      </a:lnTo>
                      <a:lnTo>
                        <a:pt x="571" y="271"/>
                      </a:lnTo>
                      <a:lnTo>
                        <a:pt x="580" y="248"/>
                      </a:lnTo>
                      <a:lnTo>
                        <a:pt x="590" y="228"/>
                      </a:lnTo>
                      <a:lnTo>
                        <a:pt x="600" y="209"/>
                      </a:lnTo>
                      <a:lnTo>
                        <a:pt x="613" y="192"/>
                      </a:lnTo>
                      <a:lnTo>
                        <a:pt x="628" y="174"/>
                      </a:lnTo>
                      <a:lnTo>
                        <a:pt x="646" y="157"/>
                      </a:lnTo>
                      <a:lnTo>
                        <a:pt x="665" y="139"/>
                      </a:lnTo>
                      <a:lnTo>
                        <a:pt x="685" y="121"/>
                      </a:lnTo>
                      <a:lnTo>
                        <a:pt x="707" y="103"/>
                      </a:lnTo>
                      <a:lnTo>
                        <a:pt x="729" y="87"/>
                      </a:lnTo>
                      <a:lnTo>
                        <a:pt x="740" y="79"/>
                      </a:lnTo>
                      <a:lnTo>
                        <a:pt x="750" y="70"/>
                      </a:lnTo>
                      <a:lnTo>
                        <a:pt x="760" y="64"/>
                      </a:lnTo>
                      <a:lnTo>
                        <a:pt x="770" y="56"/>
                      </a:lnTo>
                      <a:lnTo>
                        <a:pt x="781" y="49"/>
                      </a:lnTo>
                      <a:lnTo>
                        <a:pt x="791" y="42"/>
                      </a:lnTo>
                      <a:lnTo>
                        <a:pt x="800" y="36"/>
                      </a:lnTo>
                      <a:lnTo>
                        <a:pt x="809" y="31"/>
                      </a:lnTo>
                      <a:lnTo>
                        <a:pt x="817" y="26"/>
                      </a:lnTo>
                      <a:lnTo>
                        <a:pt x="825" y="21"/>
                      </a:lnTo>
                      <a:lnTo>
                        <a:pt x="838" y="12"/>
                      </a:lnTo>
                      <a:lnTo>
                        <a:pt x="848" y="6"/>
                      </a:lnTo>
                      <a:lnTo>
                        <a:pt x="85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4" name="Freeform 586"/>
                <p:cNvSpPr>
                  <a:spLocks/>
                </p:cNvSpPr>
                <p:nvPr/>
              </p:nvSpPr>
              <p:spPr bwMode="auto">
                <a:xfrm>
                  <a:off x="1312" y="1620"/>
                  <a:ext cx="185" cy="85"/>
                </a:xfrm>
                <a:custGeom>
                  <a:avLst/>
                  <a:gdLst>
                    <a:gd name="T0" fmla="*/ 0 w 741"/>
                    <a:gd name="T1" fmla="*/ 0 h 343"/>
                    <a:gd name="T2" fmla="*/ 0 w 741"/>
                    <a:gd name="T3" fmla="*/ 0 h 343"/>
                    <a:gd name="T4" fmla="*/ 0 w 741"/>
                    <a:gd name="T5" fmla="*/ 0 h 343"/>
                    <a:gd name="T6" fmla="*/ 0 w 741"/>
                    <a:gd name="T7" fmla="*/ 0 h 343"/>
                    <a:gd name="T8" fmla="*/ 0 w 741"/>
                    <a:gd name="T9" fmla="*/ 0 h 343"/>
                    <a:gd name="T10" fmla="*/ 0 w 741"/>
                    <a:gd name="T11" fmla="*/ 0 h 343"/>
                    <a:gd name="T12" fmla="*/ 0 w 741"/>
                    <a:gd name="T13" fmla="*/ 0 h 343"/>
                    <a:gd name="T14" fmla="*/ 0 w 741"/>
                    <a:gd name="T15" fmla="*/ 0 h 343"/>
                    <a:gd name="T16" fmla="*/ 0 w 741"/>
                    <a:gd name="T17" fmla="*/ 0 h 343"/>
                    <a:gd name="T18" fmla="*/ 0 w 741"/>
                    <a:gd name="T19" fmla="*/ 0 h 343"/>
                    <a:gd name="T20" fmla="*/ 0 w 741"/>
                    <a:gd name="T21" fmla="*/ 0 h 343"/>
                    <a:gd name="T22" fmla="*/ 0 w 741"/>
                    <a:gd name="T23" fmla="*/ 0 h 343"/>
                    <a:gd name="T24" fmla="*/ 0 w 741"/>
                    <a:gd name="T25" fmla="*/ 0 h 343"/>
                    <a:gd name="T26" fmla="*/ 0 w 741"/>
                    <a:gd name="T27" fmla="*/ 0 h 343"/>
                    <a:gd name="T28" fmla="*/ 0 w 741"/>
                    <a:gd name="T29" fmla="*/ 0 h 343"/>
                    <a:gd name="T30" fmla="*/ 0 w 741"/>
                    <a:gd name="T31" fmla="*/ 0 h 343"/>
                    <a:gd name="T32" fmla="*/ 0 w 741"/>
                    <a:gd name="T33" fmla="*/ 0 h 343"/>
                    <a:gd name="T34" fmla="*/ 0 w 741"/>
                    <a:gd name="T35" fmla="*/ 0 h 343"/>
                    <a:gd name="T36" fmla="*/ 0 w 741"/>
                    <a:gd name="T37" fmla="*/ 0 h 343"/>
                    <a:gd name="T38" fmla="*/ 0 w 741"/>
                    <a:gd name="T39" fmla="*/ 0 h 343"/>
                    <a:gd name="T40" fmla="*/ 0 w 741"/>
                    <a:gd name="T41" fmla="*/ 0 h 343"/>
                    <a:gd name="T42" fmla="*/ 0 w 741"/>
                    <a:gd name="T43" fmla="*/ 0 h 343"/>
                    <a:gd name="T44" fmla="*/ 0 w 741"/>
                    <a:gd name="T45" fmla="*/ 0 h 343"/>
                    <a:gd name="T46" fmla="*/ 0 w 741"/>
                    <a:gd name="T47" fmla="*/ 0 h 343"/>
                    <a:gd name="T48" fmla="*/ 0 w 741"/>
                    <a:gd name="T49" fmla="*/ 0 h 343"/>
                    <a:gd name="T50" fmla="*/ 0 w 741"/>
                    <a:gd name="T51" fmla="*/ 0 h 343"/>
                    <a:gd name="T52" fmla="*/ 0 w 741"/>
                    <a:gd name="T53" fmla="*/ 0 h 343"/>
                    <a:gd name="T54" fmla="*/ 0 w 741"/>
                    <a:gd name="T55" fmla="*/ 0 h 343"/>
                    <a:gd name="T56" fmla="*/ 0 w 741"/>
                    <a:gd name="T57" fmla="*/ 0 h 343"/>
                    <a:gd name="T58" fmla="*/ 0 w 741"/>
                    <a:gd name="T59" fmla="*/ 0 h 343"/>
                    <a:gd name="T60" fmla="*/ 0 w 741"/>
                    <a:gd name="T61" fmla="*/ 0 h 343"/>
                    <a:gd name="T62" fmla="*/ 0 w 741"/>
                    <a:gd name="T63" fmla="*/ 0 h 343"/>
                    <a:gd name="T64" fmla="*/ 0 w 741"/>
                    <a:gd name="T65" fmla="*/ 0 h 343"/>
                    <a:gd name="T66" fmla="*/ 0 w 741"/>
                    <a:gd name="T67" fmla="*/ 0 h 343"/>
                    <a:gd name="T68" fmla="*/ 0 w 741"/>
                    <a:gd name="T69" fmla="*/ 0 h 343"/>
                    <a:gd name="T70" fmla="*/ 0 w 741"/>
                    <a:gd name="T71" fmla="*/ 0 h 343"/>
                    <a:gd name="T72" fmla="*/ 0 w 741"/>
                    <a:gd name="T73" fmla="*/ 0 h 343"/>
                    <a:gd name="T74" fmla="*/ 0 w 741"/>
                    <a:gd name="T75" fmla="*/ 0 h 343"/>
                    <a:gd name="T76" fmla="*/ 1 w 741"/>
                    <a:gd name="T77" fmla="*/ 0 h 343"/>
                    <a:gd name="T78" fmla="*/ 1 w 741"/>
                    <a:gd name="T79" fmla="*/ 0 h 3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41"/>
                    <a:gd name="T121" fmla="*/ 0 h 343"/>
                    <a:gd name="T122" fmla="*/ 741 w 741"/>
                    <a:gd name="T123" fmla="*/ 343 h 3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41" h="343">
                      <a:moveTo>
                        <a:pt x="741" y="0"/>
                      </a:moveTo>
                      <a:lnTo>
                        <a:pt x="612" y="6"/>
                      </a:lnTo>
                      <a:lnTo>
                        <a:pt x="551" y="14"/>
                      </a:lnTo>
                      <a:lnTo>
                        <a:pt x="517" y="20"/>
                      </a:lnTo>
                      <a:lnTo>
                        <a:pt x="483" y="28"/>
                      </a:lnTo>
                      <a:lnTo>
                        <a:pt x="446" y="37"/>
                      </a:lnTo>
                      <a:lnTo>
                        <a:pt x="428" y="42"/>
                      </a:lnTo>
                      <a:lnTo>
                        <a:pt x="409" y="47"/>
                      </a:lnTo>
                      <a:lnTo>
                        <a:pt x="390" y="53"/>
                      </a:lnTo>
                      <a:lnTo>
                        <a:pt x="371" y="60"/>
                      </a:lnTo>
                      <a:lnTo>
                        <a:pt x="353" y="66"/>
                      </a:lnTo>
                      <a:lnTo>
                        <a:pt x="334" y="74"/>
                      </a:lnTo>
                      <a:lnTo>
                        <a:pt x="315" y="81"/>
                      </a:lnTo>
                      <a:lnTo>
                        <a:pt x="296" y="90"/>
                      </a:lnTo>
                      <a:lnTo>
                        <a:pt x="278" y="99"/>
                      </a:lnTo>
                      <a:lnTo>
                        <a:pt x="271" y="104"/>
                      </a:lnTo>
                      <a:lnTo>
                        <a:pt x="262" y="109"/>
                      </a:lnTo>
                      <a:lnTo>
                        <a:pt x="253" y="114"/>
                      </a:lnTo>
                      <a:lnTo>
                        <a:pt x="244" y="119"/>
                      </a:lnTo>
                      <a:lnTo>
                        <a:pt x="237" y="124"/>
                      </a:lnTo>
                      <a:lnTo>
                        <a:pt x="228" y="130"/>
                      </a:lnTo>
                      <a:lnTo>
                        <a:pt x="220" y="135"/>
                      </a:lnTo>
                      <a:lnTo>
                        <a:pt x="212" y="140"/>
                      </a:lnTo>
                      <a:lnTo>
                        <a:pt x="205" y="145"/>
                      </a:lnTo>
                      <a:lnTo>
                        <a:pt x="197" y="150"/>
                      </a:lnTo>
                      <a:lnTo>
                        <a:pt x="190" y="156"/>
                      </a:lnTo>
                      <a:lnTo>
                        <a:pt x="182" y="161"/>
                      </a:lnTo>
                      <a:lnTo>
                        <a:pt x="167" y="173"/>
                      </a:lnTo>
                      <a:lnTo>
                        <a:pt x="140" y="194"/>
                      </a:lnTo>
                      <a:lnTo>
                        <a:pt x="115" y="217"/>
                      </a:lnTo>
                      <a:lnTo>
                        <a:pt x="92" y="239"/>
                      </a:lnTo>
                      <a:lnTo>
                        <a:pt x="70" y="259"/>
                      </a:lnTo>
                      <a:lnTo>
                        <a:pt x="52" y="279"/>
                      </a:lnTo>
                      <a:lnTo>
                        <a:pt x="37" y="297"/>
                      </a:lnTo>
                      <a:lnTo>
                        <a:pt x="23" y="312"/>
                      </a:lnTo>
                      <a:lnTo>
                        <a:pt x="7" y="334"/>
                      </a:lnTo>
                      <a:lnTo>
                        <a:pt x="0" y="343"/>
                      </a:lnTo>
                      <a:lnTo>
                        <a:pt x="7" y="338"/>
                      </a:lnTo>
                      <a:lnTo>
                        <a:pt x="14" y="331"/>
                      </a:lnTo>
                      <a:lnTo>
                        <a:pt x="26" y="325"/>
                      </a:lnTo>
                      <a:lnTo>
                        <a:pt x="33" y="320"/>
                      </a:lnTo>
                      <a:lnTo>
                        <a:pt x="40" y="315"/>
                      </a:lnTo>
                      <a:lnTo>
                        <a:pt x="49" y="310"/>
                      </a:lnTo>
                      <a:lnTo>
                        <a:pt x="56" y="305"/>
                      </a:lnTo>
                      <a:lnTo>
                        <a:pt x="65" y="298"/>
                      </a:lnTo>
                      <a:lnTo>
                        <a:pt x="75" y="293"/>
                      </a:lnTo>
                      <a:lnTo>
                        <a:pt x="85" y="287"/>
                      </a:lnTo>
                      <a:lnTo>
                        <a:pt x="97" y="279"/>
                      </a:lnTo>
                      <a:lnTo>
                        <a:pt x="108" y="273"/>
                      </a:lnTo>
                      <a:lnTo>
                        <a:pt x="120" y="267"/>
                      </a:lnTo>
                      <a:lnTo>
                        <a:pt x="131" y="259"/>
                      </a:lnTo>
                      <a:lnTo>
                        <a:pt x="144" y="251"/>
                      </a:lnTo>
                      <a:lnTo>
                        <a:pt x="157" y="245"/>
                      </a:lnTo>
                      <a:lnTo>
                        <a:pt x="171" y="237"/>
                      </a:lnTo>
                      <a:lnTo>
                        <a:pt x="183" y="230"/>
                      </a:lnTo>
                      <a:lnTo>
                        <a:pt x="197" y="222"/>
                      </a:lnTo>
                      <a:lnTo>
                        <a:pt x="211" y="215"/>
                      </a:lnTo>
                      <a:lnTo>
                        <a:pt x="226" y="208"/>
                      </a:lnTo>
                      <a:lnTo>
                        <a:pt x="240" y="201"/>
                      </a:lnTo>
                      <a:lnTo>
                        <a:pt x="256" y="193"/>
                      </a:lnTo>
                      <a:lnTo>
                        <a:pt x="271" y="185"/>
                      </a:lnTo>
                      <a:lnTo>
                        <a:pt x="286" y="179"/>
                      </a:lnTo>
                      <a:lnTo>
                        <a:pt x="301" y="173"/>
                      </a:lnTo>
                      <a:lnTo>
                        <a:pt x="317" y="165"/>
                      </a:lnTo>
                      <a:lnTo>
                        <a:pt x="332" y="160"/>
                      </a:lnTo>
                      <a:lnTo>
                        <a:pt x="348" y="154"/>
                      </a:lnTo>
                      <a:lnTo>
                        <a:pt x="365" y="147"/>
                      </a:lnTo>
                      <a:lnTo>
                        <a:pt x="381" y="142"/>
                      </a:lnTo>
                      <a:lnTo>
                        <a:pt x="398" y="138"/>
                      </a:lnTo>
                      <a:lnTo>
                        <a:pt x="414" y="133"/>
                      </a:lnTo>
                      <a:lnTo>
                        <a:pt x="447" y="124"/>
                      </a:lnTo>
                      <a:lnTo>
                        <a:pt x="482" y="118"/>
                      </a:lnTo>
                      <a:lnTo>
                        <a:pt x="513" y="112"/>
                      </a:lnTo>
                      <a:lnTo>
                        <a:pt x="545" y="107"/>
                      </a:lnTo>
                      <a:lnTo>
                        <a:pt x="576" y="103"/>
                      </a:lnTo>
                      <a:lnTo>
                        <a:pt x="629" y="97"/>
                      </a:lnTo>
                      <a:lnTo>
                        <a:pt x="672" y="93"/>
                      </a:lnTo>
                      <a:lnTo>
                        <a:pt x="710" y="91"/>
                      </a:lnTo>
                      <a:lnTo>
                        <a:pt x="7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5" name="Freeform 587"/>
                <p:cNvSpPr>
                  <a:spLocks/>
                </p:cNvSpPr>
                <p:nvPr/>
              </p:nvSpPr>
              <p:spPr bwMode="auto">
                <a:xfrm>
                  <a:off x="1552" y="1494"/>
                  <a:ext cx="330" cy="377"/>
                </a:xfrm>
                <a:custGeom>
                  <a:avLst/>
                  <a:gdLst>
                    <a:gd name="T0" fmla="*/ 0 w 1321"/>
                    <a:gd name="T1" fmla="*/ 2 h 1506"/>
                    <a:gd name="T2" fmla="*/ 0 w 1321"/>
                    <a:gd name="T3" fmla="*/ 2 h 1506"/>
                    <a:gd name="T4" fmla="*/ 0 w 1321"/>
                    <a:gd name="T5" fmla="*/ 2 h 1506"/>
                    <a:gd name="T6" fmla="*/ 0 w 1321"/>
                    <a:gd name="T7" fmla="*/ 2 h 1506"/>
                    <a:gd name="T8" fmla="*/ 0 w 1321"/>
                    <a:gd name="T9" fmla="*/ 2 h 1506"/>
                    <a:gd name="T10" fmla="*/ 0 w 1321"/>
                    <a:gd name="T11" fmla="*/ 2 h 1506"/>
                    <a:gd name="T12" fmla="*/ 1 w 1321"/>
                    <a:gd name="T13" fmla="*/ 2 h 1506"/>
                    <a:gd name="T14" fmla="*/ 1 w 1321"/>
                    <a:gd name="T15" fmla="*/ 2 h 1506"/>
                    <a:gd name="T16" fmla="*/ 1 w 1321"/>
                    <a:gd name="T17" fmla="*/ 2 h 1506"/>
                    <a:gd name="T18" fmla="*/ 1 w 1321"/>
                    <a:gd name="T19" fmla="*/ 1 h 1506"/>
                    <a:gd name="T20" fmla="*/ 1 w 1321"/>
                    <a:gd name="T21" fmla="*/ 1 h 1506"/>
                    <a:gd name="T22" fmla="*/ 1 w 1321"/>
                    <a:gd name="T23" fmla="*/ 1 h 1506"/>
                    <a:gd name="T24" fmla="*/ 1 w 1321"/>
                    <a:gd name="T25" fmla="*/ 1 h 1506"/>
                    <a:gd name="T26" fmla="*/ 1 w 1321"/>
                    <a:gd name="T27" fmla="*/ 1 h 1506"/>
                    <a:gd name="T28" fmla="*/ 1 w 1321"/>
                    <a:gd name="T29" fmla="*/ 1 h 1506"/>
                    <a:gd name="T30" fmla="*/ 1 w 1321"/>
                    <a:gd name="T31" fmla="*/ 1 h 1506"/>
                    <a:gd name="T32" fmla="*/ 1 w 1321"/>
                    <a:gd name="T33" fmla="*/ 1 h 1506"/>
                    <a:gd name="T34" fmla="*/ 1 w 1321"/>
                    <a:gd name="T35" fmla="*/ 1 h 1506"/>
                    <a:gd name="T36" fmla="*/ 1 w 1321"/>
                    <a:gd name="T37" fmla="*/ 1 h 1506"/>
                    <a:gd name="T38" fmla="*/ 1 w 1321"/>
                    <a:gd name="T39" fmla="*/ 0 h 1506"/>
                    <a:gd name="T40" fmla="*/ 1 w 1321"/>
                    <a:gd name="T41" fmla="*/ 0 h 1506"/>
                    <a:gd name="T42" fmla="*/ 1 w 1321"/>
                    <a:gd name="T43" fmla="*/ 0 h 1506"/>
                    <a:gd name="T44" fmla="*/ 1 w 1321"/>
                    <a:gd name="T45" fmla="*/ 0 h 1506"/>
                    <a:gd name="T46" fmla="*/ 1 w 1321"/>
                    <a:gd name="T47" fmla="*/ 0 h 1506"/>
                    <a:gd name="T48" fmla="*/ 1 w 1321"/>
                    <a:gd name="T49" fmla="*/ 0 h 1506"/>
                    <a:gd name="T50" fmla="*/ 1 w 1321"/>
                    <a:gd name="T51" fmla="*/ 0 h 1506"/>
                    <a:gd name="T52" fmla="*/ 1 w 1321"/>
                    <a:gd name="T53" fmla="*/ 0 h 1506"/>
                    <a:gd name="T54" fmla="*/ 0 w 1321"/>
                    <a:gd name="T55" fmla="*/ 0 h 1506"/>
                    <a:gd name="T56" fmla="*/ 0 w 1321"/>
                    <a:gd name="T57" fmla="*/ 0 h 1506"/>
                    <a:gd name="T58" fmla="*/ 0 w 1321"/>
                    <a:gd name="T59" fmla="*/ 0 h 1506"/>
                    <a:gd name="T60" fmla="*/ 0 w 1321"/>
                    <a:gd name="T61" fmla="*/ 0 h 1506"/>
                    <a:gd name="T62" fmla="*/ 0 w 1321"/>
                    <a:gd name="T63" fmla="*/ 0 h 1506"/>
                    <a:gd name="T64" fmla="*/ 0 w 1321"/>
                    <a:gd name="T65" fmla="*/ 0 h 1506"/>
                    <a:gd name="T66" fmla="*/ 1 w 1321"/>
                    <a:gd name="T67" fmla="*/ 0 h 1506"/>
                    <a:gd name="T68" fmla="*/ 1 w 1321"/>
                    <a:gd name="T69" fmla="*/ 0 h 1506"/>
                    <a:gd name="T70" fmla="*/ 1 w 1321"/>
                    <a:gd name="T71" fmla="*/ 0 h 1506"/>
                    <a:gd name="T72" fmla="*/ 1 w 1321"/>
                    <a:gd name="T73" fmla="*/ 0 h 1506"/>
                    <a:gd name="T74" fmla="*/ 1 w 1321"/>
                    <a:gd name="T75" fmla="*/ 0 h 1506"/>
                    <a:gd name="T76" fmla="*/ 1 w 1321"/>
                    <a:gd name="T77" fmla="*/ 0 h 1506"/>
                    <a:gd name="T78" fmla="*/ 1 w 1321"/>
                    <a:gd name="T79" fmla="*/ 1 h 1506"/>
                    <a:gd name="T80" fmla="*/ 1 w 1321"/>
                    <a:gd name="T81" fmla="*/ 1 h 1506"/>
                    <a:gd name="T82" fmla="*/ 1 w 1321"/>
                    <a:gd name="T83" fmla="*/ 1 h 1506"/>
                    <a:gd name="T84" fmla="*/ 1 w 1321"/>
                    <a:gd name="T85" fmla="*/ 1 h 1506"/>
                    <a:gd name="T86" fmla="*/ 1 w 1321"/>
                    <a:gd name="T87" fmla="*/ 1 h 1506"/>
                    <a:gd name="T88" fmla="*/ 1 w 1321"/>
                    <a:gd name="T89" fmla="*/ 1 h 1506"/>
                    <a:gd name="T90" fmla="*/ 1 w 1321"/>
                    <a:gd name="T91" fmla="*/ 1 h 1506"/>
                    <a:gd name="T92" fmla="*/ 1 w 1321"/>
                    <a:gd name="T93" fmla="*/ 1 h 1506"/>
                    <a:gd name="T94" fmla="*/ 1 w 1321"/>
                    <a:gd name="T95" fmla="*/ 1 h 1506"/>
                    <a:gd name="T96" fmla="*/ 1 w 1321"/>
                    <a:gd name="T97" fmla="*/ 1 h 1506"/>
                    <a:gd name="T98" fmla="*/ 1 w 1321"/>
                    <a:gd name="T99" fmla="*/ 1 h 1506"/>
                    <a:gd name="T100" fmla="*/ 1 w 1321"/>
                    <a:gd name="T101" fmla="*/ 1 h 1506"/>
                    <a:gd name="T102" fmla="*/ 1 w 1321"/>
                    <a:gd name="T103" fmla="*/ 1 h 1506"/>
                    <a:gd name="T104" fmla="*/ 1 w 1321"/>
                    <a:gd name="T105" fmla="*/ 1 h 1506"/>
                    <a:gd name="T106" fmla="*/ 0 w 1321"/>
                    <a:gd name="T107" fmla="*/ 1 h 1506"/>
                    <a:gd name="T108" fmla="*/ 0 w 1321"/>
                    <a:gd name="T109" fmla="*/ 1 h 1506"/>
                    <a:gd name="T110" fmla="*/ 0 w 1321"/>
                    <a:gd name="T111" fmla="*/ 1 h 1506"/>
                    <a:gd name="T112" fmla="*/ 0 w 1321"/>
                    <a:gd name="T113" fmla="*/ 1 h 1506"/>
                    <a:gd name="T114" fmla="*/ 0 w 1321"/>
                    <a:gd name="T115" fmla="*/ 1 h 1506"/>
                    <a:gd name="T116" fmla="*/ 0 w 1321"/>
                    <a:gd name="T117" fmla="*/ 1 h 150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321"/>
                    <a:gd name="T178" fmla="*/ 0 h 1506"/>
                    <a:gd name="T179" fmla="*/ 1321 w 1321"/>
                    <a:gd name="T180" fmla="*/ 1506 h 150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321" h="1506">
                      <a:moveTo>
                        <a:pt x="0" y="1363"/>
                      </a:moveTo>
                      <a:lnTo>
                        <a:pt x="4" y="1369"/>
                      </a:lnTo>
                      <a:lnTo>
                        <a:pt x="15" y="1388"/>
                      </a:lnTo>
                      <a:lnTo>
                        <a:pt x="25" y="1400"/>
                      </a:lnTo>
                      <a:lnTo>
                        <a:pt x="37" y="1414"/>
                      </a:lnTo>
                      <a:lnTo>
                        <a:pt x="52" y="1428"/>
                      </a:lnTo>
                      <a:lnTo>
                        <a:pt x="71" y="1442"/>
                      </a:lnTo>
                      <a:lnTo>
                        <a:pt x="81" y="1449"/>
                      </a:lnTo>
                      <a:lnTo>
                        <a:pt x="94" y="1456"/>
                      </a:lnTo>
                      <a:lnTo>
                        <a:pt x="105" y="1463"/>
                      </a:lnTo>
                      <a:lnTo>
                        <a:pt x="119" y="1470"/>
                      </a:lnTo>
                      <a:lnTo>
                        <a:pt x="133" y="1476"/>
                      </a:lnTo>
                      <a:lnTo>
                        <a:pt x="149" y="1482"/>
                      </a:lnTo>
                      <a:lnTo>
                        <a:pt x="165" y="1487"/>
                      </a:lnTo>
                      <a:lnTo>
                        <a:pt x="183" y="1493"/>
                      </a:lnTo>
                      <a:lnTo>
                        <a:pt x="202" y="1496"/>
                      </a:lnTo>
                      <a:lnTo>
                        <a:pt x="222" y="1500"/>
                      </a:lnTo>
                      <a:lnTo>
                        <a:pt x="265" y="1505"/>
                      </a:lnTo>
                      <a:lnTo>
                        <a:pt x="367" y="1506"/>
                      </a:lnTo>
                      <a:lnTo>
                        <a:pt x="479" y="1495"/>
                      </a:lnTo>
                      <a:lnTo>
                        <a:pt x="533" y="1487"/>
                      </a:lnTo>
                      <a:lnTo>
                        <a:pt x="588" y="1477"/>
                      </a:lnTo>
                      <a:lnTo>
                        <a:pt x="615" y="1472"/>
                      </a:lnTo>
                      <a:lnTo>
                        <a:pt x="640" y="1466"/>
                      </a:lnTo>
                      <a:lnTo>
                        <a:pt x="667" y="1459"/>
                      </a:lnTo>
                      <a:lnTo>
                        <a:pt x="692" y="1453"/>
                      </a:lnTo>
                      <a:lnTo>
                        <a:pt x="717" y="1446"/>
                      </a:lnTo>
                      <a:lnTo>
                        <a:pt x="743" y="1439"/>
                      </a:lnTo>
                      <a:lnTo>
                        <a:pt x="767" y="1432"/>
                      </a:lnTo>
                      <a:lnTo>
                        <a:pt x="791" y="1423"/>
                      </a:lnTo>
                      <a:lnTo>
                        <a:pt x="815" y="1415"/>
                      </a:lnTo>
                      <a:lnTo>
                        <a:pt x="839" y="1406"/>
                      </a:lnTo>
                      <a:lnTo>
                        <a:pt x="862" y="1396"/>
                      </a:lnTo>
                      <a:lnTo>
                        <a:pt x="874" y="1392"/>
                      </a:lnTo>
                      <a:lnTo>
                        <a:pt x="884" y="1387"/>
                      </a:lnTo>
                      <a:lnTo>
                        <a:pt x="895" y="1382"/>
                      </a:lnTo>
                      <a:lnTo>
                        <a:pt x="907" y="1377"/>
                      </a:lnTo>
                      <a:lnTo>
                        <a:pt x="917" y="1372"/>
                      </a:lnTo>
                      <a:lnTo>
                        <a:pt x="927" y="1367"/>
                      </a:lnTo>
                      <a:lnTo>
                        <a:pt x="938" y="1362"/>
                      </a:lnTo>
                      <a:lnTo>
                        <a:pt x="949" y="1357"/>
                      </a:lnTo>
                      <a:lnTo>
                        <a:pt x="959" y="1352"/>
                      </a:lnTo>
                      <a:lnTo>
                        <a:pt x="969" y="1346"/>
                      </a:lnTo>
                      <a:lnTo>
                        <a:pt x="978" y="1340"/>
                      </a:lnTo>
                      <a:lnTo>
                        <a:pt x="988" y="1335"/>
                      </a:lnTo>
                      <a:lnTo>
                        <a:pt x="998" y="1329"/>
                      </a:lnTo>
                      <a:lnTo>
                        <a:pt x="1007" y="1324"/>
                      </a:lnTo>
                      <a:lnTo>
                        <a:pt x="1016" y="1317"/>
                      </a:lnTo>
                      <a:lnTo>
                        <a:pt x="1026" y="1312"/>
                      </a:lnTo>
                      <a:lnTo>
                        <a:pt x="1034" y="1306"/>
                      </a:lnTo>
                      <a:lnTo>
                        <a:pt x="1043" y="1299"/>
                      </a:lnTo>
                      <a:lnTo>
                        <a:pt x="1051" y="1294"/>
                      </a:lnTo>
                      <a:lnTo>
                        <a:pt x="1060" y="1288"/>
                      </a:lnTo>
                      <a:lnTo>
                        <a:pt x="1077" y="1275"/>
                      </a:lnTo>
                      <a:lnTo>
                        <a:pt x="1106" y="1250"/>
                      </a:lnTo>
                      <a:lnTo>
                        <a:pt x="1134" y="1223"/>
                      </a:lnTo>
                      <a:lnTo>
                        <a:pt x="1161" y="1199"/>
                      </a:lnTo>
                      <a:lnTo>
                        <a:pt x="1183" y="1175"/>
                      </a:lnTo>
                      <a:lnTo>
                        <a:pt x="1205" y="1152"/>
                      </a:lnTo>
                      <a:lnTo>
                        <a:pt x="1225" y="1128"/>
                      </a:lnTo>
                      <a:lnTo>
                        <a:pt x="1243" y="1105"/>
                      </a:lnTo>
                      <a:lnTo>
                        <a:pt x="1258" y="1082"/>
                      </a:lnTo>
                      <a:lnTo>
                        <a:pt x="1272" y="1058"/>
                      </a:lnTo>
                      <a:lnTo>
                        <a:pt x="1285" y="1034"/>
                      </a:lnTo>
                      <a:lnTo>
                        <a:pt x="1295" y="1007"/>
                      </a:lnTo>
                      <a:lnTo>
                        <a:pt x="1310" y="953"/>
                      </a:lnTo>
                      <a:lnTo>
                        <a:pt x="1318" y="891"/>
                      </a:lnTo>
                      <a:lnTo>
                        <a:pt x="1321" y="819"/>
                      </a:lnTo>
                      <a:lnTo>
                        <a:pt x="1313" y="671"/>
                      </a:lnTo>
                      <a:lnTo>
                        <a:pt x="1305" y="597"/>
                      </a:lnTo>
                      <a:lnTo>
                        <a:pt x="1299" y="562"/>
                      </a:lnTo>
                      <a:lnTo>
                        <a:pt x="1293" y="526"/>
                      </a:lnTo>
                      <a:lnTo>
                        <a:pt x="1284" y="491"/>
                      </a:lnTo>
                      <a:lnTo>
                        <a:pt x="1275" y="456"/>
                      </a:lnTo>
                      <a:lnTo>
                        <a:pt x="1263" y="422"/>
                      </a:lnTo>
                      <a:lnTo>
                        <a:pt x="1252" y="388"/>
                      </a:lnTo>
                      <a:lnTo>
                        <a:pt x="1238" y="355"/>
                      </a:lnTo>
                      <a:lnTo>
                        <a:pt x="1230" y="338"/>
                      </a:lnTo>
                      <a:lnTo>
                        <a:pt x="1222" y="322"/>
                      </a:lnTo>
                      <a:lnTo>
                        <a:pt x="1213" y="305"/>
                      </a:lnTo>
                      <a:lnTo>
                        <a:pt x="1204" y="289"/>
                      </a:lnTo>
                      <a:lnTo>
                        <a:pt x="1195" y="272"/>
                      </a:lnTo>
                      <a:lnTo>
                        <a:pt x="1185" y="257"/>
                      </a:lnTo>
                      <a:lnTo>
                        <a:pt x="1175" y="240"/>
                      </a:lnTo>
                      <a:lnTo>
                        <a:pt x="1163" y="225"/>
                      </a:lnTo>
                      <a:lnTo>
                        <a:pt x="1153" y="211"/>
                      </a:lnTo>
                      <a:lnTo>
                        <a:pt x="1142" y="197"/>
                      </a:lnTo>
                      <a:lnTo>
                        <a:pt x="1130" y="183"/>
                      </a:lnTo>
                      <a:lnTo>
                        <a:pt x="1119" y="171"/>
                      </a:lnTo>
                      <a:lnTo>
                        <a:pt x="1096" y="145"/>
                      </a:lnTo>
                      <a:lnTo>
                        <a:pt x="1072" y="124"/>
                      </a:lnTo>
                      <a:lnTo>
                        <a:pt x="1046" y="103"/>
                      </a:lnTo>
                      <a:lnTo>
                        <a:pt x="1040" y="98"/>
                      </a:lnTo>
                      <a:lnTo>
                        <a:pt x="1034" y="93"/>
                      </a:lnTo>
                      <a:lnTo>
                        <a:pt x="1026" y="88"/>
                      </a:lnTo>
                      <a:lnTo>
                        <a:pt x="1020" y="84"/>
                      </a:lnTo>
                      <a:lnTo>
                        <a:pt x="1006" y="75"/>
                      </a:lnTo>
                      <a:lnTo>
                        <a:pt x="993" y="68"/>
                      </a:lnTo>
                      <a:lnTo>
                        <a:pt x="978" y="60"/>
                      </a:lnTo>
                      <a:lnTo>
                        <a:pt x="964" y="52"/>
                      </a:lnTo>
                      <a:lnTo>
                        <a:pt x="950" y="46"/>
                      </a:lnTo>
                      <a:lnTo>
                        <a:pt x="935" y="40"/>
                      </a:lnTo>
                      <a:lnTo>
                        <a:pt x="919" y="33"/>
                      </a:lnTo>
                      <a:lnTo>
                        <a:pt x="903" y="28"/>
                      </a:lnTo>
                      <a:lnTo>
                        <a:pt x="888" y="23"/>
                      </a:lnTo>
                      <a:lnTo>
                        <a:pt x="871" y="19"/>
                      </a:lnTo>
                      <a:lnTo>
                        <a:pt x="837" y="12"/>
                      </a:lnTo>
                      <a:lnTo>
                        <a:pt x="803" y="5"/>
                      </a:lnTo>
                      <a:lnTo>
                        <a:pt x="766" y="2"/>
                      </a:lnTo>
                      <a:lnTo>
                        <a:pt x="728" y="0"/>
                      </a:lnTo>
                      <a:lnTo>
                        <a:pt x="649" y="2"/>
                      </a:lnTo>
                      <a:lnTo>
                        <a:pt x="569" y="12"/>
                      </a:lnTo>
                      <a:lnTo>
                        <a:pt x="530" y="18"/>
                      </a:lnTo>
                      <a:lnTo>
                        <a:pt x="491" y="26"/>
                      </a:lnTo>
                      <a:lnTo>
                        <a:pt x="455" y="35"/>
                      </a:lnTo>
                      <a:lnTo>
                        <a:pt x="419" y="45"/>
                      </a:lnTo>
                      <a:lnTo>
                        <a:pt x="387" y="54"/>
                      </a:lnTo>
                      <a:lnTo>
                        <a:pt x="357" y="63"/>
                      </a:lnTo>
                      <a:lnTo>
                        <a:pt x="331" y="70"/>
                      </a:lnTo>
                      <a:lnTo>
                        <a:pt x="309" y="78"/>
                      </a:lnTo>
                      <a:lnTo>
                        <a:pt x="291" y="84"/>
                      </a:lnTo>
                      <a:lnTo>
                        <a:pt x="277" y="91"/>
                      </a:lnTo>
                      <a:lnTo>
                        <a:pt x="265" y="94"/>
                      </a:lnTo>
                      <a:lnTo>
                        <a:pt x="278" y="92"/>
                      </a:lnTo>
                      <a:lnTo>
                        <a:pt x="311" y="84"/>
                      </a:lnTo>
                      <a:lnTo>
                        <a:pt x="334" y="80"/>
                      </a:lnTo>
                      <a:lnTo>
                        <a:pt x="361" y="74"/>
                      </a:lnTo>
                      <a:lnTo>
                        <a:pt x="390" y="69"/>
                      </a:lnTo>
                      <a:lnTo>
                        <a:pt x="420" y="64"/>
                      </a:lnTo>
                      <a:lnTo>
                        <a:pt x="453" y="59"/>
                      </a:lnTo>
                      <a:lnTo>
                        <a:pt x="486" y="54"/>
                      </a:lnTo>
                      <a:lnTo>
                        <a:pt x="518" y="49"/>
                      </a:lnTo>
                      <a:lnTo>
                        <a:pt x="551" y="45"/>
                      </a:lnTo>
                      <a:lnTo>
                        <a:pt x="610" y="40"/>
                      </a:lnTo>
                      <a:lnTo>
                        <a:pt x="658" y="41"/>
                      </a:lnTo>
                      <a:lnTo>
                        <a:pt x="748" y="54"/>
                      </a:lnTo>
                      <a:lnTo>
                        <a:pt x="797" y="64"/>
                      </a:lnTo>
                      <a:lnTo>
                        <a:pt x="823" y="69"/>
                      </a:lnTo>
                      <a:lnTo>
                        <a:pt x="848" y="77"/>
                      </a:lnTo>
                      <a:lnTo>
                        <a:pt x="872" y="83"/>
                      </a:lnTo>
                      <a:lnTo>
                        <a:pt x="896" y="92"/>
                      </a:lnTo>
                      <a:lnTo>
                        <a:pt x="919" y="101"/>
                      </a:lnTo>
                      <a:lnTo>
                        <a:pt x="942" y="110"/>
                      </a:lnTo>
                      <a:lnTo>
                        <a:pt x="952" y="115"/>
                      </a:lnTo>
                      <a:lnTo>
                        <a:pt x="963" y="120"/>
                      </a:lnTo>
                      <a:lnTo>
                        <a:pt x="971" y="126"/>
                      </a:lnTo>
                      <a:lnTo>
                        <a:pt x="982" y="131"/>
                      </a:lnTo>
                      <a:lnTo>
                        <a:pt x="1013" y="157"/>
                      </a:lnTo>
                      <a:lnTo>
                        <a:pt x="1029" y="172"/>
                      </a:lnTo>
                      <a:lnTo>
                        <a:pt x="1044" y="192"/>
                      </a:lnTo>
                      <a:lnTo>
                        <a:pt x="1060" y="216"/>
                      </a:lnTo>
                      <a:lnTo>
                        <a:pt x="1078" y="244"/>
                      </a:lnTo>
                      <a:lnTo>
                        <a:pt x="1086" y="259"/>
                      </a:lnTo>
                      <a:lnTo>
                        <a:pt x="1095" y="275"/>
                      </a:lnTo>
                      <a:lnTo>
                        <a:pt x="1103" y="291"/>
                      </a:lnTo>
                      <a:lnTo>
                        <a:pt x="1112" y="309"/>
                      </a:lnTo>
                      <a:lnTo>
                        <a:pt x="1120" y="327"/>
                      </a:lnTo>
                      <a:lnTo>
                        <a:pt x="1129" y="345"/>
                      </a:lnTo>
                      <a:lnTo>
                        <a:pt x="1138" y="362"/>
                      </a:lnTo>
                      <a:lnTo>
                        <a:pt x="1145" y="381"/>
                      </a:lnTo>
                      <a:lnTo>
                        <a:pt x="1161" y="421"/>
                      </a:lnTo>
                      <a:lnTo>
                        <a:pt x="1176" y="460"/>
                      </a:lnTo>
                      <a:lnTo>
                        <a:pt x="1189" y="499"/>
                      </a:lnTo>
                      <a:lnTo>
                        <a:pt x="1200" y="539"/>
                      </a:lnTo>
                      <a:lnTo>
                        <a:pt x="1215" y="614"/>
                      </a:lnTo>
                      <a:lnTo>
                        <a:pt x="1223" y="684"/>
                      </a:lnTo>
                      <a:lnTo>
                        <a:pt x="1216" y="813"/>
                      </a:lnTo>
                      <a:lnTo>
                        <a:pt x="1211" y="845"/>
                      </a:lnTo>
                      <a:lnTo>
                        <a:pt x="1205" y="878"/>
                      </a:lnTo>
                      <a:lnTo>
                        <a:pt x="1197" y="910"/>
                      </a:lnTo>
                      <a:lnTo>
                        <a:pt x="1186" y="940"/>
                      </a:lnTo>
                      <a:lnTo>
                        <a:pt x="1173" y="971"/>
                      </a:lnTo>
                      <a:lnTo>
                        <a:pt x="1166" y="986"/>
                      </a:lnTo>
                      <a:lnTo>
                        <a:pt x="1158" y="1001"/>
                      </a:lnTo>
                      <a:lnTo>
                        <a:pt x="1149" y="1016"/>
                      </a:lnTo>
                      <a:lnTo>
                        <a:pt x="1140" y="1030"/>
                      </a:lnTo>
                      <a:lnTo>
                        <a:pt x="1129" y="1044"/>
                      </a:lnTo>
                      <a:lnTo>
                        <a:pt x="1119" y="1058"/>
                      </a:lnTo>
                      <a:lnTo>
                        <a:pt x="1106" y="1072"/>
                      </a:lnTo>
                      <a:lnTo>
                        <a:pt x="1093" y="1086"/>
                      </a:lnTo>
                      <a:lnTo>
                        <a:pt x="1081" y="1099"/>
                      </a:lnTo>
                      <a:lnTo>
                        <a:pt x="1065" y="1112"/>
                      </a:lnTo>
                      <a:lnTo>
                        <a:pt x="1034" y="1136"/>
                      </a:lnTo>
                      <a:lnTo>
                        <a:pt x="1025" y="1142"/>
                      </a:lnTo>
                      <a:lnTo>
                        <a:pt x="1016" y="1148"/>
                      </a:lnTo>
                      <a:lnTo>
                        <a:pt x="1007" y="1153"/>
                      </a:lnTo>
                      <a:lnTo>
                        <a:pt x="998" y="1160"/>
                      </a:lnTo>
                      <a:lnTo>
                        <a:pt x="989" y="1165"/>
                      </a:lnTo>
                      <a:lnTo>
                        <a:pt x="979" y="1170"/>
                      </a:lnTo>
                      <a:lnTo>
                        <a:pt x="970" y="1176"/>
                      </a:lnTo>
                      <a:lnTo>
                        <a:pt x="960" y="1181"/>
                      </a:lnTo>
                      <a:lnTo>
                        <a:pt x="951" y="1186"/>
                      </a:lnTo>
                      <a:lnTo>
                        <a:pt x="941" y="1192"/>
                      </a:lnTo>
                      <a:lnTo>
                        <a:pt x="932" y="1198"/>
                      </a:lnTo>
                      <a:lnTo>
                        <a:pt x="922" y="1203"/>
                      </a:lnTo>
                      <a:lnTo>
                        <a:pt x="913" y="1208"/>
                      </a:lnTo>
                      <a:lnTo>
                        <a:pt x="903" y="1213"/>
                      </a:lnTo>
                      <a:lnTo>
                        <a:pt x="894" y="1217"/>
                      </a:lnTo>
                      <a:lnTo>
                        <a:pt x="885" y="1222"/>
                      </a:lnTo>
                      <a:lnTo>
                        <a:pt x="875" y="1227"/>
                      </a:lnTo>
                      <a:lnTo>
                        <a:pt x="865" y="1232"/>
                      </a:lnTo>
                      <a:lnTo>
                        <a:pt x="856" y="1237"/>
                      </a:lnTo>
                      <a:lnTo>
                        <a:pt x="847" y="1241"/>
                      </a:lnTo>
                      <a:lnTo>
                        <a:pt x="837" y="1246"/>
                      </a:lnTo>
                      <a:lnTo>
                        <a:pt x="828" y="1250"/>
                      </a:lnTo>
                      <a:lnTo>
                        <a:pt x="809" y="1259"/>
                      </a:lnTo>
                      <a:lnTo>
                        <a:pt x="790" y="1268"/>
                      </a:lnTo>
                      <a:lnTo>
                        <a:pt x="771" y="1275"/>
                      </a:lnTo>
                      <a:lnTo>
                        <a:pt x="752" y="1284"/>
                      </a:lnTo>
                      <a:lnTo>
                        <a:pt x="733" y="1292"/>
                      </a:lnTo>
                      <a:lnTo>
                        <a:pt x="714" y="1298"/>
                      </a:lnTo>
                      <a:lnTo>
                        <a:pt x="695" y="1305"/>
                      </a:lnTo>
                      <a:lnTo>
                        <a:pt x="676" y="1311"/>
                      </a:lnTo>
                      <a:lnTo>
                        <a:pt x="657" y="1317"/>
                      </a:lnTo>
                      <a:lnTo>
                        <a:pt x="637" y="1324"/>
                      </a:lnTo>
                      <a:lnTo>
                        <a:pt x="620" y="1329"/>
                      </a:lnTo>
                      <a:lnTo>
                        <a:pt x="601" y="1334"/>
                      </a:lnTo>
                      <a:lnTo>
                        <a:pt x="582" y="1338"/>
                      </a:lnTo>
                      <a:lnTo>
                        <a:pt x="544" y="1345"/>
                      </a:lnTo>
                      <a:lnTo>
                        <a:pt x="507" y="1350"/>
                      </a:lnTo>
                      <a:lnTo>
                        <a:pt x="469" y="1355"/>
                      </a:lnTo>
                      <a:lnTo>
                        <a:pt x="395" y="1357"/>
                      </a:lnTo>
                      <a:lnTo>
                        <a:pt x="326" y="1352"/>
                      </a:lnTo>
                      <a:lnTo>
                        <a:pt x="265" y="1343"/>
                      </a:lnTo>
                      <a:lnTo>
                        <a:pt x="239" y="1336"/>
                      </a:lnTo>
                      <a:lnTo>
                        <a:pt x="213" y="1330"/>
                      </a:lnTo>
                      <a:lnTo>
                        <a:pt x="191" y="1324"/>
                      </a:lnTo>
                      <a:lnTo>
                        <a:pt x="171" y="1317"/>
                      </a:lnTo>
                      <a:lnTo>
                        <a:pt x="152" y="1310"/>
                      </a:lnTo>
                      <a:lnTo>
                        <a:pt x="137" y="1303"/>
                      </a:lnTo>
                      <a:lnTo>
                        <a:pt x="124" y="1298"/>
                      </a:lnTo>
                      <a:lnTo>
                        <a:pt x="113" y="1292"/>
                      </a:lnTo>
                      <a:lnTo>
                        <a:pt x="98" y="1284"/>
                      </a:lnTo>
                      <a:lnTo>
                        <a:pt x="94" y="1282"/>
                      </a:lnTo>
                      <a:lnTo>
                        <a:pt x="0" y="13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6" name="Freeform 588"/>
                <p:cNvSpPr>
                  <a:spLocks/>
                </p:cNvSpPr>
                <p:nvPr/>
              </p:nvSpPr>
              <p:spPr bwMode="auto">
                <a:xfrm>
                  <a:off x="1554" y="1562"/>
                  <a:ext cx="245" cy="138"/>
                </a:xfrm>
                <a:custGeom>
                  <a:avLst/>
                  <a:gdLst>
                    <a:gd name="T0" fmla="*/ 0 w 980"/>
                    <a:gd name="T1" fmla="*/ 0 h 555"/>
                    <a:gd name="T2" fmla="*/ 0 w 980"/>
                    <a:gd name="T3" fmla="*/ 0 h 555"/>
                    <a:gd name="T4" fmla="*/ 0 w 980"/>
                    <a:gd name="T5" fmla="*/ 0 h 555"/>
                    <a:gd name="T6" fmla="*/ 0 w 980"/>
                    <a:gd name="T7" fmla="*/ 0 h 555"/>
                    <a:gd name="T8" fmla="*/ 0 w 980"/>
                    <a:gd name="T9" fmla="*/ 0 h 555"/>
                    <a:gd name="T10" fmla="*/ 0 w 980"/>
                    <a:gd name="T11" fmla="*/ 0 h 555"/>
                    <a:gd name="T12" fmla="*/ 0 w 980"/>
                    <a:gd name="T13" fmla="*/ 0 h 555"/>
                    <a:gd name="T14" fmla="*/ 0 w 980"/>
                    <a:gd name="T15" fmla="*/ 0 h 555"/>
                    <a:gd name="T16" fmla="*/ 0 w 980"/>
                    <a:gd name="T17" fmla="*/ 0 h 555"/>
                    <a:gd name="T18" fmla="*/ 0 w 980"/>
                    <a:gd name="T19" fmla="*/ 0 h 555"/>
                    <a:gd name="T20" fmla="*/ 0 w 980"/>
                    <a:gd name="T21" fmla="*/ 0 h 555"/>
                    <a:gd name="T22" fmla="*/ 0 w 980"/>
                    <a:gd name="T23" fmla="*/ 0 h 555"/>
                    <a:gd name="T24" fmla="*/ 0 w 980"/>
                    <a:gd name="T25" fmla="*/ 0 h 555"/>
                    <a:gd name="T26" fmla="*/ 0 w 980"/>
                    <a:gd name="T27" fmla="*/ 0 h 555"/>
                    <a:gd name="T28" fmla="*/ 1 w 980"/>
                    <a:gd name="T29" fmla="*/ 0 h 555"/>
                    <a:gd name="T30" fmla="*/ 1 w 980"/>
                    <a:gd name="T31" fmla="*/ 0 h 555"/>
                    <a:gd name="T32" fmla="*/ 1 w 980"/>
                    <a:gd name="T33" fmla="*/ 0 h 555"/>
                    <a:gd name="T34" fmla="*/ 1 w 980"/>
                    <a:gd name="T35" fmla="*/ 0 h 555"/>
                    <a:gd name="T36" fmla="*/ 1 w 980"/>
                    <a:gd name="T37" fmla="*/ 0 h 555"/>
                    <a:gd name="T38" fmla="*/ 1 w 980"/>
                    <a:gd name="T39" fmla="*/ 0 h 555"/>
                    <a:gd name="T40" fmla="*/ 1 w 980"/>
                    <a:gd name="T41" fmla="*/ 0 h 555"/>
                    <a:gd name="T42" fmla="*/ 1 w 980"/>
                    <a:gd name="T43" fmla="*/ 0 h 555"/>
                    <a:gd name="T44" fmla="*/ 1 w 980"/>
                    <a:gd name="T45" fmla="*/ 0 h 555"/>
                    <a:gd name="T46" fmla="*/ 1 w 980"/>
                    <a:gd name="T47" fmla="*/ 0 h 555"/>
                    <a:gd name="T48" fmla="*/ 1 w 980"/>
                    <a:gd name="T49" fmla="*/ 0 h 555"/>
                    <a:gd name="T50" fmla="*/ 1 w 980"/>
                    <a:gd name="T51" fmla="*/ 0 h 555"/>
                    <a:gd name="T52" fmla="*/ 1 w 980"/>
                    <a:gd name="T53" fmla="*/ 0 h 555"/>
                    <a:gd name="T54" fmla="*/ 1 w 980"/>
                    <a:gd name="T55" fmla="*/ 0 h 555"/>
                    <a:gd name="T56" fmla="*/ 1 w 980"/>
                    <a:gd name="T57" fmla="*/ 0 h 555"/>
                    <a:gd name="T58" fmla="*/ 1 w 980"/>
                    <a:gd name="T59" fmla="*/ 0 h 555"/>
                    <a:gd name="T60" fmla="*/ 1 w 980"/>
                    <a:gd name="T61" fmla="*/ 0 h 555"/>
                    <a:gd name="T62" fmla="*/ 1 w 980"/>
                    <a:gd name="T63" fmla="*/ 0 h 555"/>
                    <a:gd name="T64" fmla="*/ 1 w 980"/>
                    <a:gd name="T65" fmla="*/ 0 h 555"/>
                    <a:gd name="T66" fmla="*/ 1 w 980"/>
                    <a:gd name="T67" fmla="*/ 0 h 555"/>
                    <a:gd name="T68" fmla="*/ 1 w 980"/>
                    <a:gd name="T69" fmla="*/ 0 h 555"/>
                    <a:gd name="T70" fmla="*/ 1 w 980"/>
                    <a:gd name="T71" fmla="*/ 0 h 555"/>
                    <a:gd name="T72" fmla="*/ 1 w 980"/>
                    <a:gd name="T73" fmla="*/ 0 h 555"/>
                    <a:gd name="T74" fmla="*/ 1 w 980"/>
                    <a:gd name="T75" fmla="*/ 0 h 555"/>
                    <a:gd name="T76" fmla="*/ 1 w 980"/>
                    <a:gd name="T77" fmla="*/ 0 h 555"/>
                    <a:gd name="T78" fmla="*/ 1 w 980"/>
                    <a:gd name="T79" fmla="*/ 0 h 555"/>
                    <a:gd name="T80" fmla="*/ 1 w 980"/>
                    <a:gd name="T81" fmla="*/ 0 h 555"/>
                    <a:gd name="T82" fmla="*/ 1 w 980"/>
                    <a:gd name="T83" fmla="*/ 0 h 555"/>
                    <a:gd name="T84" fmla="*/ 1 w 980"/>
                    <a:gd name="T85" fmla="*/ 0 h 555"/>
                    <a:gd name="T86" fmla="*/ 1 w 980"/>
                    <a:gd name="T87" fmla="*/ 0 h 555"/>
                    <a:gd name="T88" fmla="*/ 1 w 980"/>
                    <a:gd name="T89" fmla="*/ 0 h 555"/>
                    <a:gd name="T90" fmla="*/ 1 w 980"/>
                    <a:gd name="T91" fmla="*/ 0 h 555"/>
                    <a:gd name="T92" fmla="*/ 1 w 980"/>
                    <a:gd name="T93" fmla="*/ 0 h 555"/>
                    <a:gd name="T94" fmla="*/ 1 w 980"/>
                    <a:gd name="T95" fmla="*/ 0 h 555"/>
                    <a:gd name="T96" fmla="*/ 1 w 980"/>
                    <a:gd name="T97" fmla="*/ 0 h 555"/>
                    <a:gd name="T98" fmla="*/ 1 w 980"/>
                    <a:gd name="T99" fmla="*/ 0 h 555"/>
                    <a:gd name="T100" fmla="*/ 0 w 980"/>
                    <a:gd name="T101" fmla="*/ 0 h 555"/>
                    <a:gd name="T102" fmla="*/ 0 w 980"/>
                    <a:gd name="T103" fmla="*/ 0 h 555"/>
                    <a:gd name="T104" fmla="*/ 0 w 980"/>
                    <a:gd name="T105" fmla="*/ 0 h 555"/>
                    <a:gd name="T106" fmla="*/ 0 w 980"/>
                    <a:gd name="T107" fmla="*/ 0 h 555"/>
                    <a:gd name="T108" fmla="*/ 0 w 980"/>
                    <a:gd name="T109" fmla="*/ 0 h 555"/>
                    <a:gd name="T110" fmla="*/ 0 w 980"/>
                    <a:gd name="T111" fmla="*/ 0 h 55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980"/>
                    <a:gd name="T169" fmla="*/ 0 h 555"/>
                    <a:gd name="T170" fmla="*/ 980 w 980"/>
                    <a:gd name="T171" fmla="*/ 555 h 55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980" h="555">
                      <a:moveTo>
                        <a:pt x="6" y="482"/>
                      </a:moveTo>
                      <a:lnTo>
                        <a:pt x="0" y="398"/>
                      </a:lnTo>
                      <a:lnTo>
                        <a:pt x="6" y="359"/>
                      </a:lnTo>
                      <a:lnTo>
                        <a:pt x="18" y="315"/>
                      </a:lnTo>
                      <a:lnTo>
                        <a:pt x="25" y="292"/>
                      </a:lnTo>
                      <a:lnTo>
                        <a:pt x="37" y="268"/>
                      </a:lnTo>
                      <a:lnTo>
                        <a:pt x="49" y="243"/>
                      </a:lnTo>
                      <a:lnTo>
                        <a:pt x="66" y="219"/>
                      </a:lnTo>
                      <a:lnTo>
                        <a:pt x="85" y="195"/>
                      </a:lnTo>
                      <a:lnTo>
                        <a:pt x="108" y="171"/>
                      </a:lnTo>
                      <a:lnTo>
                        <a:pt x="135" y="148"/>
                      </a:lnTo>
                      <a:lnTo>
                        <a:pt x="162" y="125"/>
                      </a:lnTo>
                      <a:lnTo>
                        <a:pt x="170" y="120"/>
                      </a:lnTo>
                      <a:lnTo>
                        <a:pt x="178" y="115"/>
                      </a:lnTo>
                      <a:lnTo>
                        <a:pt x="187" y="109"/>
                      </a:lnTo>
                      <a:lnTo>
                        <a:pt x="194" y="104"/>
                      </a:lnTo>
                      <a:lnTo>
                        <a:pt x="202" y="99"/>
                      </a:lnTo>
                      <a:lnTo>
                        <a:pt x="211" y="95"/>
                      </a:lnTo>
                      <a:lnTo>
                        <a:pt x="218" y="90"/>
                      </a:lnTo>
                      <a:lnTo>
                        <a:pt x="227" y="85"/>
                      </a:lnTo>
                      <a:lnTo>
                        <a:pt x="236" y="80"/>
                      </a:lnTo>
                      <a:lnTo>
                        <a:pt x="245" y="75"/>
                      </a:lnTo>
                      <a:lnTo>
                        <a:pt x="254" y="71"/>
                      </a:lnTo>
                      <a:lnTo>
                        <a:pt x="263" y="66"/>
                      </a:lnTo>
                      <a:lnTo>
                        <a:pt x="281" y="58"/>
                      </a:lnTo>
                      <a:lnTo>
                        <a:pt x="300" y="49"/>
                      </a:lnTo>
                      <a:lnTo>
                        <a:pt x="319" y="42"/>
                      </a:lnTo>
                      <a:lnTo>
                        <a:pt x="338" y="35"/>
                      </a:lnTo>
                      <a:lnTo>
                        <a:pt x="358" y="29"/>
                      </a:lnTo>
                      <a:lnTo>
                        <a:pt x="377" y="22"/>
                      </a:lnTo>
                      <a:lnTo>
                        <a:pt x="397" y="17"/>
                      </a:lnTo>
                      <a:lnTo>
                        <a:pt x="418" y="12"/>
                      </a:lnTo>
                      <a:lnTo>
                        <a:pt x="458" y="5"/>
                      </a:lnTo>
                      <a:lnTo>
                        <a:pt x="499" y="1"/>
                      </a:lnTo>
                      <a:lnTo>
                        <a:pt x="540" y="0"/>
                      </a:lnTo>
                      <a:lnTo>
                        <a:pt x="618" y="7"/>
                      </a:lnTo>
                      <a:lnTo>
                        <a:pt x="656" y="15"/>
                      </a:lnTo>
                      <a:lnTo>
                        <a:pt x="692" y="22"/>
                      </a:lnTo>
                      <a:lnTo>
                        <a:pt x="725" y="31"/>
                      </a:lnTo>
                      <a:lnTo>
                        <a:pt x="741" y="36"/>
                      </a:lnTo>
                      <a:lnTo>
                        <a:pt x="757" y="42"/>
                      </a:lnTo>
                      <a:lnTo>
                        <a:pt x="772" y="47"/>
                      </a:lnTo>
                      <a:lnTo>
                        <a:pt x="786" y="53"/>
                      </a:lnTo>
                      <a:lnTo>
                        <a:pt x="800" y="58"/>
                      </a:lnTo>
                      <a:lnTo>
                        <a:pt x="813" y="64"/>
                      </a:lnTo>
                      <a:lnTo>
                        <a:pt x="825" y="71"/>
                      </a:lnTo>
                      <a:lnTo>
                        <a:pt x="838" y="77"/>
                      </a:lnTo>
                      <a:lnTo>
                        <a:pt x="849" y="85"/>
                      </a:lnTo>
                      <a:lnTo>
                        <a:pt x="861" y="92"/>
                      </a:lnTo>
                      <a:lnTo>
                        <a:pt x="900" y="125"/>
                      </a:lnTo>
                      <a:lnTo>
                        <a:pt x="917" y="144"/>
                      </a:lnTo>
                      <a:lnTo>
                        <a:pt x="932" y="165"/>
                      </a:lnTo>
                      <a:lnTo>
                        <a:pt x="945" y="188"/>
                      </a:lnTo>
                      <a:lnTo>
                        <a:pt x="956" y="212"/>
                      </a:lnTo>
                      <a:lnTo>
                        <a:pt x="973" y="268"/>
                      </a:lnTo>
                      <a:lnTo>
                        <a:pt x="980" y="326"/>
                      </a:lnTo>
                      <a:lnTo>
                        <a:pt x="979" y="379"/>
                      </a:lnTo>
                      <a:lnTo>
                        <a:pt x="971" y="429"/>
                      </a:lnTo>
                      <a:lnTo>
                        <a:pt x="965" y="450"/>
                      </a:lnTo>
                      <a:lnTo>
                        <a:pt x="959" y="471"/>
                      </a:lnTo>
                      <a:lnTo>
                        <a:pt x="946" y="506"/>
                      </a:lnTo>
                      <a:lnTo>
                        <a:pt x="940" y="520"/>
                      </a:lnTo>
                      <a:lnTo>
                        <a:pt x="933" y="532"/>
                      </a:lnTo>
                      <a:lnTo>
                        <a:pt x="924" y="548"/>
                      </a:lnTo>
                      <a:lnTo>
                        <a:pt x="921" y="555"/>
                      </a:lnTo>
                      <a:lnTo>
                        <a:pt x="914" y="513"/>
                      </a:lnTo>
                      <a:lnTo>
                        <a:pt x="905" y="468"/>
                      </a:lnTo>
                      <a:lnTo>
                        <a:pt x="895" y="416"/>
                      </a:lnTo>
                      <a:lnTo>
                        <a:pt x="880" y="360"/>
                      </a:lnTo>
                      <a:lnTo>
                        <a:pt x="871" y="334"/>
                      </a:lnTo>
                      <a:lnTo>
                        <a:pt x="862" y="308"/>
                      </a:lnTo>
                      <a:lnTo>
                        <a:pt x="852" y="284"/>
                      </a:lnTo>
                      <a:lnTo>
                        <a:pt x="841" y="264"/>
                      </a:lnTo>
                      <a:lnTo>
                        <a:pt x="828" y="246"/>
                      </a:lnTo>
                      <a:lnTo>
                        <a:pt x="815" y="232"/>
                      </a:lnTo>
                      <a:lnTo>
                        <a:pt x="787" y="209"/>
                      </a:lnTo>
                      <a:lnTo>
                        <a:pt x="778" y="204"/>
                      </a:lnTo>
                      <a:lnTo>
                        <a:pt x="771" y="198"/>
                      </a:lnTo>
                      <a:lnTo>
                        <a:pt x="762" y="193"/>
                      </a:lnTo>
                      <a:lnTo>
                        <a:pt x="754" y="188"/>
                      </a:lnTo>
                      <a:lnTo>
                        <a:pt x="744" y="182"/>
                      </a:lnTo>
                      <a:lnTo>
                        <a:pt x="735" y="177"/>
                      </a:lnTo>
                      <a:lnTo>
                        <a:pt x="726" y="172"/>
                      </a:lnTo>
                      <a:lnTo>
                        <a:pt x="716" y="169"/>
                      </a:lnTo>
                      <a:lnTo>
                        <a:pt x="696" y="160"/>
                      </a:lnTo>
                      <a:lnTo>
                        <a:pt x="675" y="153"/>
                      </a:lnTo>
                      <a:lnTo>
                        <a:pt x="654" y="147"/>
                      </a:lnTo>
                      <a:lnTo>
                        <a:pt x="630" y="143"/>
                      </a:lnTo>
                      <a:lnTo>
                        <a:pt x="581" y="139"/>
                      </a:lnTo>
                      <a:lnTo>
                        <a:pt x="529" y="146"/>
                      </a:lnTo>
                      <a:lnTo>
                        <a:pt x="503" y="151"/>
                      </a:lnTo>
                      <a:lnTo>
                        <a:pt x="474" y="160"/>
                      </a:lnTo>
                      <a:lnTo>
                        <a:pt x="460" y="165"/>
                      </a:lnTo>
                      <a:lnTo>
                        <a:pt x="446" y="170"/>
                      </a:lnTo>
                      <a:lnTo>
                        <a:pt x="433" y="175"/>
                      </a:lnTo>
                      <a:lnTo>
                        <a:pt x="419" y="179"/>
                      </a:lnTo>
                      <a:lnTo>
                        <a:pt x="406" y="184"/>
                      </a:lnTo>
                      <a:lnTo>
                        <a:pt x="392" y="189"/>
                      </a:lnTo>
                      <a:lnTo>
                        <a:pt x="368" y="198"/>
                      </a:lnTo>
                      <a:lnTo>
                        <a:pt x="344" y="207"/>
                      </a:lnTo>
                      <a:lnTo>
                        <a:pt x="321" y="215"/>
                      </a:lnTo>
                      <a:lnTo>
                        <a:pt x="300" y="223"/>
                      </a:lnTo>
                      <a:lnTo>
                        <a:pt x="279" y="232"/>
                      </a:lnTo>
                      <a:lnTo>
                        <a:pt x="262" y="241"/>
                      </a:lnTo>
                      <a:lnTo>
                        <a:pt x="244" y="250"/>
                      </a:lnTo>
                      <a:lnTo>
                        <a:pt x="229" y="259"/>
                      </a:lnTo>
                      <a:lnTo>
                        <a:pt x="215" y="268"/>
                      </a:lnTo>
                      <a:lnTo>
                        <a:pt x="175" y="309"/>
                      </a:lnTo>
                      <a:lnTo>
                        <a:pt x="156" y="354"/>
                      </a:lnTo>
                      <a:lnTo>
                        <a:pt x="149" y="393"/>
                      </a:lnTo>
                      <a:lnTo>
                        <a:pt x="146" y="431"/>
                      </a:lnTo>
                      <a:lnTo>
                        <a:pt x="6" y="4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7" name="Freeform 589"/>
                <p:cNvSpPr>
                  <a:spLocks/>
                </p:cNvSpPr>
                <p:nvPr/>
              </p:nvSpPr>
              <p:spPr bwMode="auto">
                <a:xfrm>
                  <a:off x="1766" y="1717"/>
                  <a:ext cx="153" cy="162"/>
                </a:xfrm>
                <a:custGeom>
                  <a:avLst/>
                  <a:gdLst>
                    <a:gd name="T0" fmla="*/ 1 w 610"/>
                    <a:gd name="T1" fmla="*/ 0 h 647"/>
                    <a:gd name="T2" fmla="*/ 1 w 610"/>
                    <a:gd name="T3" fmla="*/ 0 h 647"/>
                    <a:gd name="T4" fmla="*/ 1 w 610"/>
                    <a:gd name="T5" fmla="*/ 0 h 647"/>
                    <a:gd name="T6" fmla="*/ 1 w 610"/>
                    <a:gd name="T7" fmla="*/ 0 h 647"/>
                    <a:gd name="T8" fmla="*/ 1 w 610"/>
                    <a:gd name="T9" fmla="*/ 1 h 647"/>
                    <a:gd name="T10" fmla="*/ 1 w 610"/>
                    <a:gd name="T11" fmla="*/ 1 h 647"/>
                    <a:gd name="T12" fmla="*/ 1 w 610"/>
                    <a:gd name="T13" fmla="*/ 1 h 647"/>
                    <a:gd name="T14" fmla="*/ 1 w 610"/>
                    <a:gd name="T15" fmla="*/ 1 h 647"/>
                    <a:gd name="T16" fmla="*/ 1 w 610"/>
                    <a:gd name="T17" fmla="*/ 1 h 647"/>
                    <a:gd name="T18" fmla="*/ 1 w 610"/>
                    <a:gd name="T19" fmla="*/ 1 h 647"/>
                    <a:gd name="T20" fmla="*/ 0 w 610"/>
                    <a:gd name="T21" fmla="*/ 1 h 647"/>
                    <a:gd name="T22" fmla="*/ 0 w 610"/>
                    <a:gd name="T23" fmla="*/ 1 h 647"/>
                    <a:gd name="T24" fmla="*/ 0 w 610"/>
                    <a:gd name="T25" fmla="*/ 1 h 647"/>
                    <a:gd name="T26" fmla="*/ 0 w 610"/>
                    <a:gd name="T27" fmla="*/ 1 h 647"/>
                    <a:gd name="T28" fmla="*/ 0 w 610"/>
                    <a:gd name="T29" fmla="*/ 1 h 647"/>
                    <a:gd name="T30" fmla="*/ 0 w 610"/>
                    <a:gd name="T31" fmla="*/ 1 h 647"/>
                    <a:gd name="T32" fmla="*/ 0 w 610"/>
                    <a:gd name="T33" fmla="*/ 1 h 647"/>
                    <a:gd name="T34" fmla="*/ 0 w 610"/>
                    <a:gd name="T35" fmla="*/ 1 h 647"/>
                    <a:gd name="T36" fmla="*/ 0 w 610"/>
                    <a:gd name="T37" fmla="*/ 1 h 647"/>
                    <a:gd name="T38" fmla="*/ 0 w 610"/>
                    <a:gd name="T39" fmla="*/ 1 h 647"/>
                    <a:gd name="T40" fmla="*/ 0 w 610"/>
                    <a:gd name="T41" fmla="*/ 1 h 647"/>
                    <a:gd name="T42" fmla="*/ 0 w 610"/>
                    <a:gd name="T43" fmla="*/ 1 h 647"/>
                    <a:gd name="T44" fmla="*/ 0 w 610"/>
                    <a:gd name="T45" fmla="*/ 1 h 647"/>
                    <a:gd name="T46" fmla="*/ 0 w 610"/>
                    <a:gd name="T47" fmla="*/ 1 h 647"/>
                    <a:gd name="T48" fmla="*/ 0 w 610"/>
                    <a:gd name="T49" fmla="*/ 1 h 647"/>
                    <a:gd name="T50" fmla="*/ 0 w 610"/>
                    <a:gd name="T51" fmla="*/ 1 h 647"/>
                    <a:gd name="T52" fmla="*/ 0 w 610"/>
                    <a:gd name="T53" fmla="*/ 1 h 647"/>
                    <a:gd name="T54" fmla="*/ 0 w 610"/>
                    <a:gd name="T55" fmla="*/ 1 h 647"/>
                    <a:gd name="T56" fmla="*/ 0 w 610"/>
                    <a:gd name="T57" fmla="*/ 1 h 647"/>
                    <a:gd name="T58" fmla="*/ 0 w 610"/>
                    <a:gd name="T59" fmla="*/ 1 h 647"/>
                    <a:gd name="T60" fmla="*/ 0 w 610"/>
                    <a:gd name="T61" fmla="*/ 1 h 647"/>
                    <a:gd name="T62" fmla="*/ 1 w 610"/>
                    <a:gd name="T63" fmla="*/ 1 h 647"/>
                    <a:gd name="T64" fmla="*/ 1 w 610"/>
                    <a:gd name="T65" fmla="*/ 1 h 647"/>
                    <a:gd name="T66" fmla="*/ 1 w 610"/>
                    <a:gd name="T67" fmla="*/ 1 h 647"/>
                    <a:gd name="T68" fmla="*/ 1 w 610"/>
                    <a:gd name="T69" fmla="*/ 1 h 647"/>
                    <a:gd name="T70" fmla="*/ 1 w 610"/>
                    <a:gd name="T71" fmla="*/ 1 h 647"/>
                    <a:gd name="T72" fmla="*/ 1 w 610"/>
                    <a:gd name="T73" fmla="*/ 1 h 647"/>
                    <a:gd name="T74" fmla="*/ 1 w 610"/>
                    <a:gd name="T75" fmla="*/ 1 h 647"/>
                    <a:gd name="T76" fmla="*/ 1 w 610"/>
                    <a:gd name="T77" fmla="*/ 1 h 647"/>
                    <a:gd name="T78" fmla="*/ 1 w 610"/>
                    <a:gd name="T79" fmla="*/ 0 h 647"/>
                    <a:gd name="T80" fmla="*/ 1 w 610"/>
                    <a:gd name="T81" fmla="*/ 0 h 647"/>
                    <a:gd name="T82" fmla="*/ 1 w 610"/>
                    <a:gd name="T83" fmla="*/ 0 h 647"/>
                    <a:gd name="T84" fmla="*/ 1 w 610"/>
                    <a:gd name="T85" fmla="*/ 0 h 647"/>
                    <a:gd name="T86" fmla="*/ 1 w 610"/>
                    <a:gd name="T87" fmla="*/ 0 h 64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10"/>
                    <a:gd name="T133" fmla="*/ 0 h 647"/>
                    <a:gd name="T134" fmla="*/ 610 w 610"/>
                    <a:gd name="T135" fmla="*/ 647 h 64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10" h="647">
                      <a:moveTo>
                        <a:pt x="560" y="0"/>
                      </a:moveTo>
                      <a:lnTo>
                        <a:pt x="563" y="158"/>
                      </a:lnTo>
                      <a:lnTo>
                        <a:pt x="556" y="193"/>
                      </a:lnTo>
                      <a:lnTo>
                        <a:pt x="547" y="228"/>
                      </a:lnTo>
                      <a:lnTo>
                        <a:pt x="535" y="265"/>
                      </a:lnTo>
                      <a:lnTo>
                        <a:pt x="526" y="284"/>
                      </a:lnTo>
                      <a:lnTo>
                        <a:pt x="517" y="302"/>
                      </a:lnTo>
                      <a:lnTo>
                        <a:pt x="507" y="320"/>
                      </a:lnTo>
                      <a:lnTo>
                        <a:pt x="495" y="339"/>
                      </a:lnTo>
                      <a:lnTo>
                        <a:pt x="483" y="356"/>
                      </a:lnTo>
                      <a:lnTo>
                        <a:pt x="467" y="374"/>
                      </a:lnTo>
                      <a:lnTo>
                        <a:pt x="452" y="391"/>
                      </a:lnTo>
                      <a:lnTo>
                        <a:pt x="434" y="407"/>
                      </a:lnTo>
                      <a:lnTo>
                        <a:pt x="417" y="424"/>
                      </a:lnTo>
                      <a:lnTo>
                        <a:pt x="395" y="440"/>
                      </a:lnTo>
                      <a:lnTo>
                        <a:pt x="385" y="448"/>
                      </a:lnTo>
                      <a:lnTo>
                        <a:pt x="375" y="455"/>
                      </a:lnTo>
                      <a:lnTo>
                        <a:pt x="365" y="462"/>
                      </a:lnTo>
                      <a:lnTo>
                        <a:pt x="353" y="469"/>
                      </a:lnTo>
                      <a:lnTo>
                        <a:pt x="343" y="476"/>
                      </a:lnTo>
                      <a:lnTo>
                        <a:pt x="334" y="483"/>
                      </a:lnTo>
                      <a:lnTo>
                        <a:pt x="324" y="490"/>
                      </a:lnTo>
                      <a:lnTo>
                        <a:pt x="314" y="496"/>
                      </a:lnTo>
                      <a:lnTo>
                        <a:pt x="304" y="502"/>
                      </a:lnTo>
                      <a:lnTo>
                        <a:pt x="293" y="509"/>
                      </a:lnTo>
                      <a:lnTo>
                        <a:pt x="285" y="514"/>
                      </a:lnTo>
                      <a:lnTo>
                        <a:pt x="274" y="520"/>
                      </a:lnTo>
                      <a:lnTo>
                        <a:pt x="266" y="525"/>
                      </a:lnTo>
                      <a:lnTo>
                        <a:pt x="257" y="532"/>
                      </a:lnTo>
                      <a:lnTo>
                        <a:pt x="248" y="537"/>
                      </a:lnTo>
                      <a:lnTo>
                        <a:pt x="238" y="542"/>
                      </a:lnTo>
                      <a:lnTo>
                        <a:pt x="229" y="547"/>
                      </a:lnTo>
                      <a:lnTo>
                        <a:pt x="221" y="552"/>
                      </a:lnTo>
                      <a:lnTo>
                        <a:pt x="212" y="556"/>
                      </a:lnTo>
                      <a:lnTo>
                        <a:pt x="203" y="561"/>
                      </a:lnTo>
                      <a:lnTo>
                        <a:pt x="187" y="570"/>
                      </a:lnTo>
                      <a:lnTo>
                        <a:pt x="170" y="577"/>
                      </a:lnTo>
                      <a:lnTo>
                        <a:pt x="155" y="585"/>
                      </a:lnTo>
                      <a:lnTo>
                        <a:pt x="140" y="593"/>
                      </a:lnTo>
                      <a:lnTo>
                        <a:pt x="126" y="599"/>
                      </a:lnTo>
                      <a:lnTo>
                        <a:pt x="113" y="605"/>
                      </a:lnTo>
                      <a:lnTo>
                        <a:pt x="99" y="612"/>
                      </a:lnTo>
                      <a:lnTo>
                        <a:pt x="88" y="617"/>
                      </a:lnTo>
                      <a:lnTo>
                        <a:pt x="76" y="621"/>
                      </a:lnTo>
                      <a:lnTo>
                        <a:pt x="65" y="626"/>
                      </a:lnTo>
                      <a:lnTo>
                        <a:pt x="46" y="633"/>
                      </a:lnTo>
                      <a:lnTo>
                        <a:pt x="29" y="638"/>
                      </a:lnTo>
                      <a:lnTo>
                        <a:pt x="8" y="646"/>
                      </a:lnTo>
                      <a:lnTo>
                        <a:pt x="0" y="647"/>
                      </a:lnTo>
                      <a:lnTo>
                        <a:pt x="17" y="645"/>
                      </a:lnTo>
                      <a:lnTo>
                        <a:pt x="60" y="637"/>
                      </a:lnTo>
                      <a:lnTo>
                        <a:pt x="90" y="631"/>
                      </a:lnTo>
                      <a:lnTo>
                        <a:pt x="125" y="623"/>
                      </a:lnTo>
                      <a:lnTo>
                        <a:pt x="161" y="614"/>
                      </a:lnTo>
                      <a:lnTo>
                        <a:pt x="182" y="609"/>
                      </a:lnTo>
                      <a:lnTo>
                        <a:pt x="202" y="604"/>
                      </a:lnTo>
                      <a:lnTo>
                        <a:pt x="222" y="598"/>
                      </a:lnTo>
                      <a:lnTo>
                        <a:pt x="244" y="591"/>
                      </a:lnTo>
                      <a:lnTo>
                        <a:pt x="264" y="585"/>
                      </a:lnTo>
                      <a:lnTo>
                        <a:pt x="286" y="579"/>
                      </a:lnTo>
                      <a:lnTo>
                        <a:pt x="307" y="571"/>
                      </a:lnTo>
                      <a:lnTo>
                        <a:pt x="328" y="563"/>
                      </a:lnTo>
                      <a:lnTo>
                        <a:pt x="348" y="556"/>
                      </a:lnTo>
                      <a:lnTo>
                        <a:pt x="368" y="548"/>
                      </a:lnTo>
                      <a:lnTo>
                        <a:pt x="389" y="539"/>
                      </a:lnTo>
                      <a:lnTo>
                        <a:pt x="406" y="530"/>
                      </a:lnTo>
                      <a:lnTo>
                        <a:pt x="425" y="520"/>
                      </a:lnTo>
                      <a:lnTo>
                        <a:pt x="434" y="516"/>
                      </a:lnTo>
                      <a:lnTo>
                        <a:pt x="443" y="511"/>
                      </a:lnTo>
                      <a:lnTo>
                        <a:pt x="451" y="506"/>
                      </a:lnTo>
                      <a:lnTo>
                        <a:pt x="460" y="501"/>
                      </a:lnTo>
                      <a:lnTo>
                        <a:pt x="467" y="496"/>
                      </a:lnTo>
                      <a:lnTo>
                        <a:pt x="475" y="491"/>
                      </a:lnTo>
                      <a:lnTo>
                        <a:pt x="502" y="469"/>
                      </a:lnTo>
                      <a:lnTo>
                        <a:pt x="525" y="447"/>
                      </a:lnTo>
                      <a:lnTo>
                        <a:pt x="544" y="424"/>
                      </a:lnTo>
                      <a:lnTo>
                        <a:pt x="560" y="402"/>
                      </a:lnTo>
                      <a:lnTo>
                        <a:pt x="574" y="381"/>
                      </a:lnTo>
                      <a:lnTo>
                        <a:pt x="605" y="299"/>
                      </a:lnTo>
                      <a:lnTo>
                        <a:pt x="610" y="223"/>
                      </a:lnTo>
                      <a:lnTo>
                        <a:pt x="603" y="155"/>
                      </a:lnTo>
                      <a:lnTo>
                        <a:pt x="598" y="123"/>
                      </a:lnTo>
                      <a:lnTo>
                        <a:pt x="592" y="94"/>
                      </a:lnTo>
                      <a:lnTo>
                        <a:pt x="585" y="68"/>
                      </a:lnTo>
                      <a:lnTo>
                        <a:pt x="578" y="45"/>
                      </a:lnTo>
                      <a:lnTo>
                        <a:pt x="565" y="12"/>
                      </a:lnTo>
                      <a:lnTo>
                        <a:pt x="5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8" name="Freeform 590"/>
                <p:cNvSpPr>
                  <a:spLocks/>
                </p:cNvSpPr>
                <p:nvPr/>
              </p:nvSpPr>
              <p:spPr bwMode="auto">
                <a:xfrm>
                  <a:off x="1578" y="1897"/>
                  <a:ext cx="207" cy="34"/>
                </a:xfrm>
                <a:custGeom>
                  <a:avLst/>
                  <a:gdLst>
                    <a:gd name="T0" fmla="*/ 1 w 829"/>
                    <a:gd name="T1" fmla="*/ 0 h 137"/>
                    <a:gd name="T2" fmla="*/ 1 w 829"/>
                    <a:gd name="T3" fmla="*/ 0 h 137"/>
                    <a:gd name="T4" fmla="*/ 1 w 829"/>
                    <a:gd name="T5" fmla="*/ 0 h 137"/>
                    <a:gd name="T6" fmla="*/ 1 w 829"/>
                    <a:gd name="T7" fmla="*/ 0 h 137"/>
                    <a:gd name="T8" fmla="*/ 1 w 829"/>
                    <a:gd name="T9" fmla="*/ 0 h 137"/>
                    <a:gd name="T10" fmla="*/ 1 w 829"/>
                    <a:gd name="T11" fmla="*/ 0 h 137"/>
                    <a:gd name="T12" fmla="*/ 1 w 829"/>
                    <a:gd name="T13" fmla="*/ 0 h 137"/>
                    <a:gd name="T14" fmla="*/ 0 w 829"/>
                    <a:gd name="T15" fmla="*/ 0 h 137"/>
                    <a:gd name="T16" fmla="*/ 0 w 829"/>
                    <a:gd name="T17" fmla="*/ 0 h 137"/>
                    <a:gd name="T18" fmla="*/ 0 w 829"/>
                    <a:gd name="T19" fmla="*/ 0 h 137"/>
                    <a:gd name="T20" fmla="*/ 0 w 829"/>
                    <a:gd name="T21" fmla="*/ 0 h 137"/>
                    <a:gd name="T22" fmla="*/ 0 w 829"/>
                    <a:gd name="T23" fmla="*/ 0 h 137"/>
                    <a:gd name="T24" fmla="*/ 0 w 829"/>
                    <a:gd name="T25" fmla="*/ 0 h 137"/>
                    <a:gd name="T26" fmla="*/ 0 w 829"/>
                    <a:gd name="T27" fmla="*/ 0 h 137"/>
                    <a:gd name="T28" fmla="*/ 0 w 829"/>
                    <a:gd name="T29" fmla="*/ 0 h 137"/>
                    <a:gd name="T30" fmla="*/ 0 w 829"/>
                    <a:gd name="T31" fmla="*/ 0 h 137"/>
                    <a:gd name="T32" fmla="*/ 0 w 829"/>
                    <a:gd name="T33" fmla="*/ 0 h 137"/>
                    <a:gd name="T34" fmla="*/ 0 w 829"/>
                    <a:gd name="T35" fmla="*/ 0 h 137"/>
                    <a:gd name="T36" fmla="*/ 0 w 829"/>
                    <a:gd name="T37" fmla="*/ 0 h 137"/>
                    <a:gd name="T38" fmla="*/ 0 w 829"/>
                    <a:gd name="T39" fmla="*/ 0 h 137"/>
                    <a:gd name="T40" fmla="*/ 0 w 829"/>
                    <a:gd name="T41" fmla="*/ 0 h 137"/>
                    <a:gd name="T42" fmla="*/ 0 w 829"/>
                    <a:gd name="T43" fmla="*/ 0 h 137"/>
                    <a:gd name="T44" fmla="*/ 0 w 829"/>
                    <a:gd name="T45" fmla="*/ 0 h 137"/>
                    <a:gd name="T46" fmla="*/ 0 w 829"/>
                    <a:gd name="T47" fmla="*/ 0 h 137"/>
                    <a:gd name="T48" fmla="*/ 0 w 829"/>
                    <a:gd name="T49" fmla="*/ 0 h 137"/>
                    <a:gd name="T50" fmla="*/ 0 w 829"/>
                    <a:gd name="T51" fmla="*/ 0 h 137"/>
                    <a:gd name="T52" fmla="*/ 0 w 829"/>
                    <a:gd name="T53" fmla="*/ 0 h 137"/>
                    <a:gd name="T54" fmla="*/ 0 w 829"/>
                    <a:gd name="T55" fmla="*/ 0 h 137"/>
                    <a:gd name="T56" fmla="*/ 0 w 829"/>
                    <a:gd name="T57" fmla="*/ 0 h 137"/>
                    <a:gd name="T58" fmla="*/ 0 w 829"/>
                    <a:gd name="T59" fmla="*/ 0 h 137"/>
                    <a:gd name="T60" fmla="*/ 0 w 829"/>
                    <a:gd name="T61" fmla="*/ 0 h 137"/>
                    <a:gd name="T62" fmla="*/ 0 w 829"/>
                    <a:gd name="T63" fmla="*/ 0 h 137"/>
                    <a:gd name="T64" fmla="*/ 0 w 829"/>
                    <a:gd name="T65" fmla="*/ 0 h 137"/>
                    <a:gd name="T66" fmla="*/ 0 w 829"/>
                    <a:gd name="T67" fmla="*/ 0 h 137"/>
                    <a:gd name="T68" fmla="*/ 0 w 829"/>
                    <a:gd name="T69" fmla="*/ 0 h 137"/>
                    <a:gd name="T70" fmla="*/ 0 w 829"/>
                    <a:gd name="T71" fmla="*/ 0 h 137"/>
                    <a:gd name="T72" fmla="*/ 0 w 829"/>
                    <a:gd name="T73" fmla="*/ 0 h 137"/>
                    <a:gd name="T74" fmla="*/ 0 w 829"/>
                    <a:gd name="T75" fmla="*/ 0 h 137"/>
                    <a:gd name="T76" fmla="*/ 0 w 829"/>
                    <a:gd name="T77" fmla="*/ 0 h 137"/>
                    <a:gd name="T78" fmla="*/ 0 w 829"/>
                    <a:gd name="T79" fmla="*/ 0 h 137"/>
                    <a:gd name="T80" fmla="*/ 0 w 829"/>
                    <a:gd name="T81" fmla="*/ 0 h 137"/>
                    <a:gd name="T82" fmla="*/ 0 w 829"/>
                    <a:gd name="T83" fmla="*/ 0 h 137"/>
                    <a:gd name="T84" fmla="*/ 0 w 829"/>
                    <a:gd name="T85" fmla="*/ 0 h 137"/>
                    <a:gd name="T86" fmla="*/ 0 w 829"/>
                    <a:gd name="T87" fmla="*/ 0 h 137"/>
                    <a:gd name="T88" fmla="*/ 0 w 829"/>
                    <a:gd name="T89" fmla="*/ 0 h 137"/>
                    <a:gd name="T90" fmla="*/ 0 w 829"/>
                    <a:gd name="T91" fmla="*/ 0 h 137"/>
                    <a:gd name="T92" fmla="*/ 0 w 829"/>
                    <a:gd name="T93" fmla="*/ 0 h 137"/>
                    <a:gd name="T94" fmla="*/ 1 w 829"/>
                    <a:gd name="T95" fmla="*/ 0 h 137"/>
                    <a:gd name="T96" fmla="*/ 1 w 829"/>
                    <a:gd name="T97" fmla="*/ 0 h 137"/>
                    <a:gd name="T98" fmla="*/ 1 w 829"/>
                    <a:gd name="T99" fmla="*/ 0 h 137"/>
                    <a:gd name="T100" fmla="*/ 1 w 829"/>
                    <a:gd name="T101" fmla="*/ 0 h 137"/>
                    <a:gd name="T102" fmla="*/ 1 w 829"/>
                    <a:gd name="T103" fmla="*/ 0 h 137"/>
                    <a:gd name="T104" fmla="*/ 1 w 829"/>
                    <a:gd name="T105" fmla="*/ 0 h 137"/>
                    <a:gd name="T106" fmla="*/ 1 w 829"/>
                    <a:gd name="T107" fmla="*/ 0 h 137"/>
                    <a:gd name="T108" fmla="*/ 1 w 829"/>
                    <a:gd name="T109" fmla="*/ 0 h 137"/>
                    <a:gd name="T110" fmla="*/ 1 w 829"/>
                    <a:gd name="T111" fmla="*/ 0 h 137"/>
                    <a:gd name="T112" fmla="*/ 1 w 829"/>
                    <a:gd name="T113" fmla="*/ 0 h 137"/>
                    <a:gd name="T114" fmla="*/ 1 w 829"/>
                    <a:gd name="T115" fmla="*/ 0 h 137"/>
                    <a:gd name="T116" fmla="*/ 1 w 829"/>
                    <a:gd name="T117" fmla="*/ 0 h 13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829"/>
                    <a:gd name="T178" fmla="*/ 0 h 137"/>
                    <a:gd name="T179" fmla="*/ 829 w 829"/>
                    <a:gd name="T180" fmla="*/ 137 h 13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829" h="137">
                      <a:moveTo>
                        <a:pt x="829" y="0"/>
                      </a:moveTo>
                      <a:lnTo>
                        <a:pt x="822" y="3"/>
                      </a:lnTo>
                      <a:lnTo>
                        <a:pt x="798" y="11"/>
                      </a:lnTo>
                      <a:lnTo>
                        <a:pt x="780" y="17"/>
                      </a:lnTo>
                      <a:lnTo>
                        <a:pt x="759" y="24"/>
                      </a:lnTo>
                      <a:lnTo>
                        <a:pt x="737" y="30"/>
                      </a:lnTo>
                      <a:lnTo>
                        <a:pt x="710" y="36"/>
                      </a:lnTo>
                      <a:lnTo>
                        <a:pt x="682" y="43"/>
                      </a:lnTo>
                      <a:lnTo>
                        <a:pt x="650" y="50"/>
                      </a:lnTo>
                      <a:lnTo>
                        <a:pt x="619" y="55"/>
                      </a:lnTo>
                      <a:lnTo>
                        <a:pt x="583" y="62"/>
                      </a:lnTo>
                      <a:lnTo>
                        <a:pt x="547" y="66"/>
                      </a:lnTo>
                      <a:lnTo>
                        <a:pt x="511" y="69"/>
                      </a:lnTo>
                      <a:lnTo>
                        <a:pt x="434" y="73"/>
                      </a:lnTo>
                      <a:lnTo>
                        <a:pt x="358" y="69"/>
                      </a:lnTo>
                      <a:lnTo>
                        <a:pt x="288" y="62"/>
                      </a:lnTo>
                      <a:lnTo>
                        <a:pt x="257" y="55"/>
                      </a:lnTo>
                      <a:lnTo>
                        <a:pt x="225" y="50"/>
                      </a:lnTo>
                      <a:lnTo>
                        <a:pt x="197" y="43"/>
                      </a:lnTo>
                      <a:lnTo>
                        <a:pt x="170" y="36"/>
                      </a:lnTo>
                      <a:lnTo>
                        <a:pt x="146" y="30"/>
                      </a:lnTo>
                      <a:lnTo>
                        <a:pt x="126" y="24"/>
                      </a:lnTo>
                      <a:lnTo>
                        <a:pt x="107" y="17"/>
                      </a:lnTo>
                      <a:lnTo>
                        <a:pt x="92" y="11"/>
                      </a:lnTo>
                      <a:lnTo>
                        <a:pt x="70" y="3"/>
                      </a:lnTo>
                      <a:lnTo>
                        <a:pt x="62" y="0"/>
                      </a:lnTo>
                      <a:lnTo>
                        <a:pt x="0" y="102"/>
                      </a:lnTo>
                      <a:lnTo>
                        <a:pt x="12" y="105"/>
                      </a:lnTo>
                      <a:lnTo>
                        <a:pt x="46" y="111"/>
                      </a:lnTo>
                      <a:lnTo>
                        <a:pt x="70" y="115"/>
                      </a:lnTo>
                      <a:lnTo>
                        <a:pt x="98" y="119"/>
                      </a:lnTo>
                      <a:lnTo>
                        <a:pt x="128" y="124"/>
                      </a:lnTo>
                      <a:lnTo>
                        <a:pt x="163" y="128"/>
                      </a:lnTo>
                      <a:lnTo>
                        <a:pt x="238" y="134"/>
                      </a:lnTo>
                      <a:lnTo>
                        <a:pt x="318" y="137"/>
                      </a:lnTo>
                      <a:lnTo>
                        <a:pt x="399" y="133"/>
                      </a:lnTo>
                      <a:lnTo>
                        <a:pt x="478" y="122"/>
                      </a:lnTo>
                      <a:lnTo>
                        <a:pt x="514" y="113"/>
                      </a:lnTo>
                      <a:lnTo>
                        <a:pt x="551" y="104"/>
                      </a:lnTo>
                      <a:lnTo>
                        <a:pt x="569" y="99"/>
                      </a:lnTo>
                      <a:lnTo>
                        <a:pt x="586" y="94"/>
                      </a:lnTo>
                      <a:lnTo>
                        <a:pt x="602" y="88"/>
                      </a:lnTo>
                      <a:lnTo>
                        <a:pt x="619" y="83"/>
                      </a:lnTo>
                      <a:lnTo>
                        <a:pt x="634" y="78"/>
                      </a:lnTo>
                      <a:lnTo>
                        <a:pt x="649" y="73"/>
                      </a:lnTo>
                      <a:lnTo>
                        <a:pt x="664" y="69"/>
                      </a:lnTo>
                      <a:lnTo>
                        <a:pt x="678" y="63"/>
                      </a:lnTo>
                      <a:lnTo>
                        <a:pt x="692" y="59"/>
                      </a:lnTo>
                      <a:lnTo>
                        <a:pt x="705" y="54"/>
                      </a:lnTo>
                      <a:lnTo>
                        <a:pt x="718" y="49"/>
                      </a:lnTo>
                      <a:lnTo>
                        <a:pt x="730" y="44"/>
                      </a:lnTo>
                      <a:lnTo>
                        <a:pt x="752" y="35"/>
                      </a:lnTo>
                      <a:lnTo>
                        <a:pt x="772" y="28"/>
                      </a:lnTo>
                      <a:lnTo>
                        <a:pt x="789" y="20"/>
                      </a:lnTo>
                      <a:lnTo>
                        <a:pt x="804" y="14"/>
                      </a:lnTo>
                      <a:lnTo>
                        <a:pt x="815" y="7"/>
                      </a:lnTo>
                      <a:lnTo>
                        <a:pt x="823" y="3"/>
                      </a:lnTo>
                      <a:lnTo>
                        <a:pt x="82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31" name="Group 591"/>
                <p:cNvGrpSpPr>
                  <a:grpSpLocks/>
                </p:cNvGrpSpPr>
                <p:nvPr/>
              </p:nvGrpSpPr>
              <p:grpSpPr bwMode="auto">
                <a:xfrm>
                  <a:off x="960" y="1645"/>
                  <a:ext cx="447" cy="424"/>
                  <a:chOff x="960" y="1645"/>
                  <a:chExt cx="447" cy="424"/>
                </a:xfrm>
              </p:grpSpPr>
              <p:sp>
                <p:nvSpPr>
                  <p:cNvPr id="100" name="Freeform 592"/>
                  <p:cNvSpPr>
                    <a:spLocks/>
                  </p:cNvSpPr>
                  <p:nvPr/>
                </p:nvSpPr>
                <p:spPr bwMode="auto">
                  <a:xfrm>
                    <a:off x="1014" y="1722"/>
                    <a:ext cx="380" cy="327"/>
                  </a:xfrm>
                  <a:custGeom>
                    <a:avLst/>
                    <a:gdLst>
                      <a:gd name="T0" fmla="*/ 0 w 1517"/>
                      <a:gd name="T1" fmla="*/ 1 h 1307"/>
                      <a:gd name="T2" fmla="*/ 0 w 1517"/>
                      <a:gd name="T3" fmla="*/ 1 h 1307"/>
                      <a:gd name="T4" fmla="*/ 0 w 1517"/>
                      <a:gd name="T5" fmla="*/ 1 h 1307"/>
                      <a:gd name="T6" fmla="*/ 1 w 1517"/>
                      <a:gd name="T7" fmla="*/ 0 h 1307"/>
                      <a:gd name="T8" fmla="*/ 1 w 1517"/>
                      <a:gd name="T9" fmla="*/ 0 h 1307"/>
                      <a:gd name="T10" fmla="*/ 1 w 1517"/>
                      <a:gd name="T11" fmla="*/ 0 h 1307"/>
                      <a:gd name="T12" fmla="*/ 2 w 1517"/>
                      <a:gd name="T13" fmla="*/ 0 h 1307"/>
                      <a:gd name="T14" fmla="*/ 2 w 1517"/>
                      <a:gd name="T15" fmla="*/ 1 h 1307"/>
                      <a:gd name="T16" fmla="*/ 1 w 1517"/>
                      <a:gd name="T17" fmla="*/ 0 h 1307"/>
                      <a:gd name="T18" fmla="*/ 1 w 1517"/>
                      <a:gd name="T19" fmla="*/ 1 h 1307"/>
                      <a:gd name="T20" fmla="*/ 1 w 1517"/>
                      <a:gd name="T21" fmla="*/ 1 h 1307"/>
                      <a:gd name="T22" fmla="*/ 0 w 1517"/>
                      <a:gd name="T23" fmla="*/ 1 h 1307"/>
                      <a:gd name="T24" fmla="*/ 1 w 1517"/>
                      <a:gd name="T25" fmla="*/ 1 h 1307"/>
                      <a:gd name="T26" fmla="*/ 1 w 1517"/>
                      <a:gd name="T27" fmla="*/ 1 h 1307"/>
                      <a:gd name="T28" fmla="*/ 1 w 1517"/>
                      <a:gd name="T29" fmla="*/ 1 h 1307"/>
                      <a:gd name="T30" fmla="*/ 1 w 1517"/>
                      <a:gd name="T31" fmla="*/ 1 h 1307"/>
                      <a:gd name="T32" fmla="*/ 2 w 1517"/>
                      <a:gd name="T33" fmla="*/ 1 h 1307"/>
                      <a:gd name="T34" fmla="*/ 1 w 1517"/>
                      <a:gd name="T35" fmla="*/ 1 h 1307"/>
                      <a:gd name="T36" fmla="*/ 1 w 1517"/>
                      <a:gd name="T37" fmla="*/ 1 h 1307"/>
                      <a:gd name="T38" fmla="*/ 0 w 1517"/>
                      <a:gd name="T39" fmla="*/ 1 h 1307"/>
                      <a:gd name="T40" fmla="*/ 0 w 1517"/>
                      <a:gd name="T41" fmla="*/ 1 h 130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517"/>
                      <a:gd name="T64" fmla="*/ 0 h 1307"/>
                      <a:gd name="T65" fmla="*/ 1517 w 1517"/>
                      <a:gd name="T66" fmla="*/ 1307 h 130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517" h="1307">
                        <a:moveTo>
                          <a:pt x="229" y="1202"/>
                        </a:moveTo>
                        <a:lnTo>
                          <a:pt x="0" y="648"/>
                        </a:lnTo>
                        <a:lnTo>
                          <a:pt x="98" y="375"/>
                        </a:lnTo>
                        <a:lnTo>
                          <a:pt x="419" y="152"/>
                        </a:lnTo>
                        <a:lnTo>
                          <a:pt x="913" y="0"/>
                        </a:lnTo>
                        <a:lnTo>
                          <a:pt x="1208" y="21"/>
                        </a:lnTo>
                        <a:lnTo>
                          <a:pt x="1365" y="76"/>
                        </a:lnTo>
                        <a:lnTo>
                          <a:pt x="1490" y="353"/>
                        </a:lnTo>
                        <a:lnTo>
                          <a:pt x="1060" y="321"/>
                        </a:lnTo>
                        <a:lnTo>
                          <a:pt x="674" y="364"/>
                        </a:lnTo>
                        <a:lnTo>
                          <a:pt x="343" y="609"/>
                        </a:lnTo>
                        <a:lnTo>
                          <a:pt x="337" y="822"/>
                        </a:lnTo>
                        <a:lnTo>
                          <a:pt x="413" y="947"/>
                        </a:lnTo>
                        <a:lnTo>
                          <a:pt x="533" y="990"/>
                        </a:lnTo>
                        <a:lnTo>
                          <a:pt x="1077" y="848"/>
                        </a:lnTo>
                        <a:lnTo>
                          <a:pt x="1267" y="653"/>
                        </a:lnTo>
                        <a:lnTo>
                          <a:pt x="1517" y="669"/>
                        </a:lnTo>
                        <a:lnTo>
                          <a:pt x="1186" y="1105"/>
                        </a:lnTo>
                        <a:lnTo>
                          <a:pt x="343" y="1307"/>
                        </a:lnTo>
                        <a:lnTo>
                          <a:pt x="229" y="1202"/>
                        </a:lnTo>
                        <a:close/>
                      </a:path>
                    </a:pathLst>
                  </a:custGeom>
                  <a:solidFill>
                    <a:srgbClr val="CCC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1" name="Freeform 593"/>
                  <p:cNvSpPr>
                    <a:spLocks/>
                  </p:cNvSpPr>
                  <p:nvPr/>
                </p:nvSpPr>
                <p:spPr bwMode="auto">
                  <a:xfrm>
                    <a:off x="1073" y="1752"/>
                    <a:ext cx="263" cy="162"/>
                  </a:xfrm>
                  <a:custGeom>
                    <a:avLst/>
                    <a:gdLst>
                      <a:gd name="T0" fmla="*/ 0 w 1055"/>
                      <a:gd name="T1" fmla="*/ 1 h 648"/>
                      <a:gd name="T2" fmla="*/ 0 w 1055"/>
                      <a:gd name="T3" fmla="*/ 1 h 648"/>
                      <a:gd name="T4" fmla="*/ 0 w 1055"/>
                      <a:gd name="T5" fmla="*/ 0 h 648"/>
                      <a:gd name="T6" fmla="*/ 0 w 1055"/>
                      <a:gd name="T7" fmla="*/ 0 h 648"/>
                      <a:gd name="T8" fmla="*/ 0 w 1055"/>
                      <a:gd name="T9" fmla="*/ 0 h 648"/>
                      <a:gd name="T10" fmla="*/ 0 w 1055"/>
                      <a:gd name="T11" fmla="*/ 0 h 648"/>
                      <a:gd name="T12" fmla="*/ 0 w 1055"/>
                      <a:gd name="T13" fmla="*/ 0 h 648"/>
                      <a:gd name="T14" fmla="*/ 0 w 1055"/>
                      <a:gd name="T15" fmla="*/ 0 h 648"/>
                      <a:gd name="T16" fmla="*/ 0 w 1055"/>
                      <a:gd name="T17" fmla="*/ 0 h 648"/>
                      <a:gd name="T18" fmla="*/ 1 w 1055"/>
                      <a:gd name="T19" fmla="*/ 0 h 648"/>
                      <a:gd name="T20" fmla="*/ 1 w 1055"/>
                      <a:gd name="T21" fmla="*/ 0 h 648"/>
                      <a:gd name="T22" fmla="*/ 1 w 1055"/>
                      <a:gd name="T23" fmla="*/ 0 h 648"/>
                      <a:gd name="T24" fmla="*/ 1 w 1055"/>
                      <a:gd name="T25" fmla="*/ 0 h 648"/>
                      <a:gd name="T26" fmla="*/ 1 w 1055"/>
                      <a:gd name="T27" fmla="*/ 0 h 648"/>
                      <a:gd name="T28" fmla="*/ 1 w 1055"/>
                      <a:gd name="T29" fmla="*/ 0 h 648"/>
                      <a:gd name="T30" fmla="*/ 0 w 1055"/>
                      <a:gd name="T31" fmla="*/ 0 h 648"/>
                      <a:gd name="T32" fmla="*/ 0 w 1055"/>
                      <a:gd name="T33" fmla="*/ 0 h 648"/>
                      <a:gd name="T34" fmla="*/ 0 w 1055"/>
                      <a:gd name="T35" fmla="*/ 1 h 648"/>
                      <a:gd name="T36" fmla="*/ 0 w 1055"/>
                      <a:gd name="T37" fmla="*/ 1 h 64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055"/>
                      <a:gd name="T58" fmla="*/ 0 h 648"/>
                      <a:gd name="T59" fmla="*/ 1055 w 1055"/>
                      <a:gd name="T60" fmla="*/ 648 h 64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055" h="648">
                        <a:moveTo>
                          <a:pt x="65" y="648"/>
                        </a:moveTo>
                        <a:lnTo>
                          <a:pt x="0" y="507"/>
                        </a:lnTo>
                        <a:lnTo>
                          <a:pt x="21" y="332"/>
                        </a:lnTo>
                        <a:lnTo>
                          <a:pt x="109" y="332"/>
                        </a:lnTo>
                        <a:lnTo>
                          <a:pt x="157" y="207"/>
                        </a:lnTo>
                        <a:lnTo>
                          <a:pt x="278" y="229"/>
                        </a:lnTo>
                        <a:lnTo>
                          <a:pt x="348" y="98"/>
                        </a:lnTo>
                        <a:lnTo>
                          <a:pt x="495" y="125"/>
                        </a:lnTo>
                        <a:lnTo>
                          <a:pt x="571" y="0"/>
                        </a:lnTo>
                        <a:lnTo>
                          <a:pt x="707" y="82"/>
                        </a:lnTo>
                        <a:lnTo>
                          <a:pt x="767" y="17"/>
                        </a:lnTo>
                        <a:lnTo>
                          <a:pt x="853" y="120"/>
                        </a:lnTo>
                        <a:lnTo>
                          <a:pt x="962" y="50"/>
                        </a:lnTo>
                        <a:lnTo>
                          <a:pt x="1055" y="179"/>
                        </a:lnTo>
                        <a:lnTo>
                          <a:pt x="838" y="240"/>
                        </a:lnTo>
                        <a:lnTo>
                          <a:pt x="478" y="224"/>
                        </a:lnTo>
                        <a:lnTo>
                          <a:pt x="141" y="424"/>
                        </a:lnTo>
                        <a:lnTo>
                          <a:pt x="65" y="648"/>
                        </a:lnTo>
                        <a:close/>
                      </a:path>
                    </a:pathLst>
                  </a:custGeom>
                  <a:solidFill>
                    <a:srgbClr val="A3A3D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2" name="Freeform 594"/>
                  <p:cNvSpPr>
                    <a:spLocks/>
                  </p:cNvSpPr>
                  <p:nvPr/>
                </p:nvSpPr>
                <p:spPr bwMode="auto">
                  <a:xfrm>
                    <a:off x="1020" y="1854"/>
                    <a:ext cx="107" cy="188"/>
                  </a:xfrm>
                  <a:custGeom>
                    <a:avLst/>
                    <a:gdLst>
                      <a:gd name="T0" fmla="*/ 0 w 429"/>
                      <a:gd name="T1" fmla="*/ 0 h 751"/>
                      <a:gd name="T2" fmla="*/ 0 w 429"/>
                      <a:gd name="T3" fmla="*/ 1 h 751"/>
                      <a:gd name="T4" fmla="*/ 0 w 429"/>
                      <a:gd name="T5" fmla="*/ 1 h 751"/>
                      <a:gd name="T6" fmla="*/ 0 w 429"/>
                      <a:gd name="T7" fmla="*/ 1 h 751"/>
                      <a:gd name="T8" fmla="*/ 0 w 429"/>
                      <a:gd name="T9" fmla="*/ 1 h 751"/>
                      <a:gd name="T10" fmla="*/ 0 w 429"/>
                      <a:gd name="T11" fmla="*/ 0 h 751"/>
                      <a:gd name="T12" fmla="*/ 0 w 429"/>
                      <a:gd name="T13" fmla="*/ 0 h 751"/>
                      <a:gd name="T14" fmla="*/ 0 w 429"/>
                      <a:gd name="T15" fmla="*/ 0 h 7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29"/>
                      <a:gd name="T25" fmla="*/ 0 h 751"/>
                      <a:gd name="T26" fmla="*/ 429 w 429"/>
                      <a:gd name="T27" fmla="*/ 751 h 7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29" h="751">
                        <a:moveTo>
                          <a:pt x="48" y="0"/>
                        </a:moveTo>
                        <a:lnTo>
                          <a:pt x="266" y="490"/>
                        </a:lnTo>
                        <a:lnTo>
                          <a:pt x="429" y="664"/>
                        </a:lnTo>
                        <a:lnTo>
                          <a:pt x="250" y="751"/>
                        </a:lnTo>
                        <a:lnTo>
                          <a:pt x="81" y="474"/>
                        </a:lnTo>
                        <a:lnTo>
                          <a:pt x="0" y="153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A3A3D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3" name="Freeform 595"/>
                  <p:cNvSpPr>
                    <a:spLocks/>
                  </p:cNvSpPr>
                  <p:nvPr/>
                </p:nvSpPr>
                <p:spPr bwMode="auto">
                  <a:xfrm>
                    <a:off x="1089" y="1891"/>
                    <a:ext cx="318" cy="171"/>
                  </a:xfrm>
                  <a:custGeom>
                    <a:avLst/>
                    <a:gdLst>
                      <a:gd name="T0" fmla="*/ 0 w 1273"/>
                      <a:gd name="T1" fmla="*/ 0 h 687"/>
                      <a:gd name="T2" fmla="*/ 0 w 1273"/>
                      <a:gd name="T3" fmla="*/ 0 h 687"/>
                      <a:gd name="T4" fmla="*/ 0 w 1273"/>
                      <a:gd name="T5" fmla="*/ 0 h 687"/>
                      <a:gd name="T6" fmla="*/ 0 w 1273"/>
                      <a:gd name="T7" fmla="*/ 0 h 687"/>
                      <a:gd name="T8" fmla="*/ 0 w 1273"/>
                      <a:gd name="T9" fmla="*/ 0 h 687"/>
                      <a:gd name="T10" fmla="*/ 0 w 1273"/>
                      <a:gd name="T11" fmla="*/ 0 h 687"/>
                      <a:gd name="T12" fmla="*/ 1 w 1273"/>
                      <a:gd name="T13" fmla="*/ 0 h 687"/>
                      <a:gd name="T14" fmla="*/ 1 w 1273"/>
                      <a:gd name="T15" fmla="*/ 0 h 687"/>
                      <a:gd name="T16" fmla="*/ 1 w 1273"/>
                      <a:gd name="T17" fmla="*/ 0 h 687"/>
                      <a:gd name="T18" fmla="*/ 1 w 1273"/>
                      <a:gd name="T19" fmla="*/ 0 h 687"/>
                      <a:gd name="T20" fmla="*/ 1 w 1273"/>
                      <a:gd name="T21" fmla="*/ 0 h 687"/>
                      <a:gd name="T22" fmla="*/ 1 w 1273"/>
                      <a:gd name="T23" fmla="*/ 0 h 687"/>
                      <a:gd name="T24" fmla="*/ 1 w 1273"/>
                      <a:gd name="T25" fmla="*/ 0 h 687"/>
                      <a:gd name="T26" fmla="*/ 1 w 1273"/>
                      <a:gd name="T27" fmla="*/ 0 h 687"/>
                      <a:gd name="T28" fmla="*/ 1 w 1273"/>
                      <a:gd name="T29" fmla="*/ 0 h 687"/>
                      <a:gd name="T30" fmla="*/ 0 w 1273"/>
                      <a:gd name="T31" fmla="*/ 1 h 687"/>
                      <a:gd name="T32" fmla="*/ 0 w 1273"/>
                      <a:gd name="T33" fmla="*/ 0 h 687"/>
                      <a:gd name="T34" fmla="*/ 0 w 1273"/>
                      <a:gd name="T35" fmla="*/ 0 h 68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73"/>
                      <a:gd name="T55" fmla="*/ 0 h 687"/>
                      <a:gd name="T56" fmla="*/ 1273 w 1273"/>
                      <a:gd name="T57" fmla="*/ 687 h 68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73" h="687">
                        <a:moveTo>
                          <a:pt x="0" y="567"/>
                        </a:moveTo>
                        <a:lnTo>
                          <a:pt x="201" y="404"/>
                        </a:lnTo>
                        <a:lnTo>
                          <a:pt x="250" y="485"/>
                        </a:lnTo>
                        <a:lnTo>
                          <a:pt x="397" y="381"/>
                        </a:lnTo>
                        <a:lnTo>
                          <a:pt x="523" y="452"/>
                        </a:lnTo>
                        <a:lnTo>
                          <a:pt x="642" y="305"/>
                        </a:lnTo>
                        <a:lnTo>
                          <a:pt x="766" y="354"/>
                        </a:lnTo>
                        <a:lnTo>
                          <a:pt x="848" y="224"/>
                        </a:lnTo>
                        <a:lnTo>
                          <a:pt x="947" y="240"/>
                        </a:lnTo>
                        <a:lnTo>
                          <a:pt x="1023" y="109"/>
                        </a:lnTo>
                        <a:lnTo>
                          <a:pt x="1121" y="88"/>
                        </a:lnTo>
                        <a:lnTo>
                          <a:pt x="1131" y="0"/>
                        </a:lnTo>
                        <a:lnTo>
                          <a:pt x="1273" y="0"/>
                        </a:lnTo>
                        <a:lnTo>
                          <a:pt x="1175" y="257"/>
                        </a:lnTo>
                        <a:lnTo>
                          <a:pt x="690" y="588"/>
                        </a:lnTo>
                        <a:lnTo>
                          <a:pt x="234" y="687"/>
                        </a:lnTo>
                        <a:lnTo>
                          <a:pt x="0" y="567"/>
                        </a:lnTo>
                        <a:close/>
                      </a:path>
                    </a:pathLst>
                  </a:custGeom>
                  <a:solidFill>
                    <a:srgbClr val="A3A3D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4" name="Freeform 596"/>
                  <p:cNvSpPr>
                    <a:spLocks/>
                  </p:cNvSpPr>
                  <p:nvPr/>
                </p:nvSpPr>
                <p:spPr bwMode="auto">
                  <a:xfrm>
                    <a:off x="1085" y="1785"/>
                    <a:ext cx="253" cy="185"/>
                  </a:xfrm>
                  <a:custGeom>
                    <a:avLst/>
                    <a:gdLst>
                      <a:gd name="T0" fmla="*/ 0 w 1015"/>
                      <a:gd name="T1" fmla="*/ 0 h 741"/>
                      <a:gd name="T2" fmla="*/ 0 w 1015"/>
                      <a:gd name="T3" fmla="*/ 0 h 741"/>
                      <a:gd name="T4" fmla="*/ 0 w 1015"/>
                      <a:gd name="T5" fmla="*/ 0 h 741"/>
                      <a:gd name="T6" fmla="*/ 0 w 1015"/>
                      <a:gd name="T7" fmla="*/ 0 h 741"/>
                      <a:gd name="T8" fmla="*/ 0 w 1015"/>
                      <a:gd name="T9" fmla="*/ 0 h 741"/>
                      <a:gd name="T10" fmla="*/ 0 w 1015"/>
                      <a:gd name="T11" fmla="*/ 0 h 741"/>
                      <a:gd name="T12" fmla="*/ 0 w 1015"/>
                      <a:gd name="T13" fmla="*/ 0 h 741"/>
                      <a:gd name="T14" fmla="*/ 0 w 1015"/>
                      <a:gd name="T15" fmla="*/ 0 h 741"/>
                      <a:gd name="T16" fmla="*/ 0 w 1015"/>
                      <a:gd name="T17" fmla="*/ 0 h 741"/>
                      <a:gd name="T18" fmla="*/ 0 w 1015"/>
                      <a:gd name="T19" fmla="*/ 0 h 741"/>
                      <a:gd name="T20" fmla="*/ 0 w 1015"/>
                      <a:gd name="T21" fmla="*/ 0 h 741"/>
                      <a:gd name="T22" fmla="*/ 0 w 1015"/>
                      <a:gd name="T23" fmla="*/ 0 h 741"/>
                      <a:gd name="T24" fmla="*/ 0 w 1015"/>
                      <a:gd name="T25" fmla="*/ 0 h 741"/>
                      <a:gd name="T26" fmla="*/ 0 w 1015"/>
                      <a:gd name="T27" fmla="*/ 0 h 741"/>
                      <a:gd name="T28" fmla="*/ 0 w 1015"/>
                      <a:gd name="T29" fmla="*/ 0 h 741"/>
                      <a:gd name="T30" fmla="*/ 0 w 1015"/>
                      <a:gd name="T31" fmla="*/ 0 h 741"/>
                      <a:gd name="T32" fmla="*/ 0 w 1015"/>
                      <a:gd name="T33" fmla="*/ 0 h 741"/>
                      <a:gd name="T34" fmla="*/ 1 w 1015"/>
                      <a:gd name="T35" fmla="*/ 0 h 741"/>
                      <a:gd name="T36" fmla="*/ 1 w 1015"/>
                      <a:gd name="T37" fmla="*/ 0 h 741"/>
                      <a:gd name="T38" fmla="*/ 1 w 1015"/>
                      <a:gd name="T39" fmla="*/ 0 h 741"/>
                      <a:gd name="T40" fmla="*/ 1 w 1015"/>
                      <a:gd name="T41" fmla="*/ 0 h 741"/>
                      <a:gd name="T42" fmla="*/ 1 w 1015"/>
                      <a:gd name="T43" fmla="*/ 0 h 741"/>
                      <a:gd name="T44" fmla="*/ 1 w 1015"/>
                      <a:gd name="T45" fmla="*/ 0 h 741"/>
                      <a:gd name="T46" fmla="*/ 1 w 1015"/>
                      <a:gd name="T47" fmla="*/ 0 h 741"/>
                      <a:gd name="T48" fmla="*/ 1 w 1015"/>
                      <a:gd name="T49" fmla="*/ 0 h 741"/>
                      <a:gd name="T50" fmla="*/ 1 w 1015"/>
                      <a:gd name="T51" fmla="*/ 0 h 741"/>
                      <a:gd name="T52" fmla="*/ 1 w 1015"/>
                      <a:gd name="T53" fmla="*/ 0 h 741"/>
                      <a:gd name="T54" fmla="*/ 1 w 1015"/>
                      <a:gd name="T55" fmla="*/ 0 h 741"/>
                      <a:gd name="T56" fmla="*/ 1 w 1015"/>
                      <a:gd name="T57" fmla="*/ 0 h 741"/>
                      <a:gd name="T58" fmla="*/ 1 w 1015"/>
                      <a:gd name="T59" fmla="*/ 0 h 741"/>
                      <a:gd name="T60" fmla="*/ 1 w 1015"/>
                      <a:gd name="T61" fmla="*/ 0 h 741"/>
                      <a:gd name="T62" fmla="*/ 1 w 1015"/>
                      <a:gd name="T63" fmla="*/ 0 h 741"/>
                      <a:gd name="T64" fmla="*/ 1 w 1015"/>
                      <a:gd name="T65" fmla="*/ 0 h 741"/>
                      <a:gd name="T66" fmla="*/ 1 w 1015"/>
                      <a:gd name="T67" fmla="*/ 0 h 741"/>
                      <a:gd name="T68" fmla="*/ 0 w 1015"/>
                      <a:gd name="T69" fmla="*/ 1 h 741"/>
                      <a:gd name="T70" fmla="*/ 0 w 1015"/>
                      <a:gd name="T71" fmla="*/ 1 h 741"/>
                      <a:gd name="T72" fmla="*/ 0 w 1015"/>
                      <a:gd name="T73" fmla="*/ 1 h 741"/>
                      <a:gd name="T74" fmla="*/ 0 w 1015"/>
                      <a:gd name="T75" fmla="*/ 1 h 741"/>
                      <a:gd name="T76" fmla="*/ 0 w 1015"/>
                      <a:gd name="T77" fmla="*/ 1 h 741"/>
                      <a:gd name="T78" fmla="*/ 0 w 1015"/>
                      <a:gd name="T79" fmla="*/ 1 h 741"/>
                      <a:gd name="T80" fmla="*/ 0 w 1015"/>
                      <a:gd name="T81" fmla="*/ 1 h 741"/>
                      <a:gd name="T82" fmla="*/ 0 w 1015"/>
                      <a:gd name="T83" fmla="*/ 0 h 741"/>
                      <a:gd name="T84" fmla="*/ 0 w 1015"/>
                      <a:gd name="T85" fmla="*/ 0 h 741"/>
                      <a:gd name="T86" fmla="*/ 0 w 1015"/>
                      <a:gd name="T87" fmla="*/ 0 h 741"/>
                      <a:gd name="T88" fmla="*/ 0 w 1015"/>
                      <a:gd name="T89" fmla="*/ 0 h 741"/>
                      <a:gd name="T90" fmla="*/ 0 w 1015"/>
                      <a:gd name="T91" fmla="*/ 0 h 741"/>
                      <a:gd name="T92" fmla="*/ 1 w 1015"/>
                      <a:gd name="T93" fmla="*/ 0 h 741"/>
                      <a:gd name="T94" fmla="*/ 1 w 1015"/>
                      <a:gd name="T95" fmla="*/ 0 h 741"/>
                      <a:gd name="T96" fmla="*/ 1 w 1015"/>
                      <a:gd name="T97" fmla="*/ 0 h 741"/>
                      <a:gd name="T98" fmla="*/ 1 w 1015"/>
                      <a:gd name="T99" fmla="*/ 0 h 741"/>
                      <a:gd name="T100" fmla="*/ 1 w 1015"/>
                      <a:gd name="T101" fmla="*/ 0 h 741"/>
                      <a:gd name="T102" fmla="*/ 0 w 1015"/>
                      <a:gd name="T103" fmla="*/ 0 h 741"/>
                      <a:gd name="T104" fmla="*/ 0 w 1015"/>
                      <a:gd name="T105" fmla="*/ 0 h 741"/>
                      <a:gd name="T106" fmla="*/ 0 w 1015"/>
                      <a:gd name="T107" fmla="*/ 0 h 741"/>
                      <a:gd name="T108" fmla="*/ 0 w 1015"/>
                      <a:gd name="T109" fmla="*/ 0 h 741"/>
                      <a:gd name="T110" fmla="*/ 0 w 1015"/>
                      <a:gd name="T111" fmla="*/ 0 h 741"/>
                      <a:gd name="T112" fmla="*/ 0 w 1015"/>
                      <a:gd name="T113" fmla="*/ 0 h 741"/>
                      <a:gd name="T114" fmla="*/ 0 w 1015"/>
                      <a:gd name="T115" fmla="*/ 0 h 741"/>
                      <a:gd name="T116" fmla="*/ 0 w 1015"/>
                      <a:gd name="T117" fmla="*/ 0 h 741"/>
                      <a:gd name="T118" fmla="*/ 0 w 1015"/>
                      <a:gd name="T119" fmla="*/ 0 h 741"/>
                      <a:gd name="T120" fmla="*/ 0 w 1015"/>
                      <a:gd name="T121" fmla="*/ 0 h 741"/>
                      <a:gd name="T122" fmla="*/ 0 w 1015"/>
                      <a:gd name="T123" fmla="*/ 0 h 741"/>
                      <a:gd name="T124" fmla="*/ 0 w 1015"/>
                      <a:gd name="T125" fmla="*/ 0 h 741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1015"/>
                      <a:gd name="T190" fmla="*/ 0 h 741"/>
                      <a:gd name="T191" fmla="*/ 1015 w 1015"/>
                      <a:gd name="T192" fmla="*/ 741 h 741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1015" h="741">
                        <a:moveTo>
                          <a:pt x="41" y="543"/>
                        </a:moveTo>
                        <a:lnTo>
                          <a:pt x="36" y="536"/>
                        </a:lnTo>
                        <a:lnTo>
                          <a:pt x="24" y="517"/>
                        </a:lnTo>
                        <a:lnTo>
                          <a:pt x="0" y="449"/>
                        </a:lnTo>
                        <a:lnTo>
                          <a:pt x="0" y="402"/>
                        </a:lnTo>
                        <a:lnTo>
                          <a:pt x="5" y="376"/>
                        </a:lnTo>
                        <a:lnTo>
                          <a:pt x="14" y="348"/>
                        </a:lnTo>
                        <a:lnTo>
                          <a:pt x="20" y="334"/>
                        </a:lnTo>
                        <a:lnTo>
                          <a:pt x="28" y="320"/>
                        </a:lnTo>
                        <a:lnTo>
                          <a:pt x="37" y="305"/>
                        </a:lnTo>
                        <a:lnTo>
                          <a:pt x="47" y="291"/>
                        </a:lnTo>
                        <a:lnTo>
                          <a:pt x="60" y="276"/>
                        </a:lnTo>
                        <a:lnTo>
                          <a:pt x="74" y="261"/>
                        </a:lnTo>
                        <a:lnTo>
                          <a:pt x="89" y="245"/>
                        </a:lnTo>
                        <a:lnTo>
                          <a:pt x="105" y="230"/>
                        </a:lnTo>
                        <a:lnTo>
                          <a:pt x="124" y="215"/>
                        </a:lnTo>
                        <a:lnTo>
                          <a:pt x="143" y="200"/>
                        </a:lnTo>
                        <a:lnTo>
                          <a:pt x="152" y="192"/>
                        </a:lnTo>
                        <a:lnTo>
                          <a:pt x="163" y="186"/>
                        </a:lnTo>
                        <a:lnTo>
                          <a:pt x="173" y="178"/>
                        </a:lnTo>
                        <a:lnTo>
                          <a:pt x="183" y="172"/>
                        </a:lnTo>
                        <a:lnTo>
                          <a:pt x="192" y="164"/>
                        </a:lnTo>
                        <a:lnTo>
                          <a:pt x="202" y="158"/>
                        </a:lnTo>
                        <a:lnTo>
                          <a:pt x="212" y="151"/>
                        </a:lnTo>
                        <a:lnTo>
                          <a:pt x="222" y="145"/>
                        </a:lnTo>
                        <a:lnTo>
                          <a:pt x="232" y="139"/>
                        </a:lnTo>
                        <a:lnTo>
                          <a:pt x="243" y="132"/>
                        </a:lnTo>
                        <a:lnTo>
                          <a:pt x="253" y="126"/>
                        </a:lnTo>
                        <a:lnTo>
                          <a:pt x="264" y="121"/>
                        </a:lnTo>
                        <a:lnTo>
                          <a:pt x="274" y="115"/>
                        </a:lnTo>
                        <a:lnTo>
                          <a:pt x="284" y="110"/>
                        </a:lnTo>
                        <a:lnTo>
                          <a:pt x="295" y="103"/>
                        </a:lnTo>
                        <a:lnTo>
                          <a:pt x="305" y="98"/>
                        </a:lnTo>
                        <a:lnTo>
                          <a:pt x="316" y="93"/>
                        </a:lnTo>
                        <a:lnTo>
                          <a:pt x="326" y="88"/>
                        </a:lnTo>
                        <a:lnTo>
                          <a:pt x="336" y="83"/>
                        </a:lnTo>
                        <a:lnTo>
                          <a:pt x="348" y="78"/>
                        </a:lnTo>
                        <a:lnTo>
                          <a:pt x="358" y="73"/>
                        </a:lnTo>
                        <a:lnTo>
                          <a:pt x="368" y="68"/>
                        </a:lnTo>
                        <a:lnTo>
                          <a:pt x="378" y="64"/>
                        </a:lnTo>
                        <a:lnTo>
                          <a:pt x="390" y="60"/>
                        </a:lnTo>
                        <a:lnTo>
                          <a:pt x="410" y="51"/>
                        </a:lnTo>
                        <a:lnTo>
                          <a:pt x="432" y="44"/>
                        </a:lnTo>
                        <a:lnTo>
                          <a:pt x="452" y="37"/>
                        </a:lnTo>
                        <a:lnTo>
                          <a:pt x="472" y="30"/>
                        </a:lnTo>
                        <a:lnTo>
                          <a:pt x="493" y="24"/>
                        </a:lnTo>
                        <a:lnTo>
                          <a:pt x="513" y="19"/>
                        </a:lnTo>
                        <a:lnTo>
                          <a:pt x="532" y="14"/>
                        </a:lnTo>
                        <a:lnTo>
                          <a:pt x="552" y="10"/>
                        </a:lnTo>
                        <a:lnTo>
                          <a:pt x="589" y="4"/>
                        </a:lnTo>
                        <a:lnTo>
                          <a:pt x="625" y="2"/>
                        </a:lnTo>
                        <a:lnTo>
                          <a:pt x="659" y="0"/>
                        </a:lnTo>
                        <a:lnTo>
                          <a:pt x="717" y="8"/>
                        </a:lnTo>
                        <a:lnTo>
                          <a:pt x="744" y="14"/>
                        </a:lnTo>
                        <a:lnTo>
                          <a:pt x="769" y="21"/>
                        </a:lnTo>
                        <a:lnTo>
                          <a:pt x="792" y="27"/>
                        </a:lnTo>
                        <a:lnTo>
                          <a:pt x="815" y="32"/>
                        </a:lnTo>
                        <a:lnTo>
                          <a:pt x="835" y="37"/>
                        </a:lnTo>
                        <a:lnTo>
                          <a:pt x="855" y="42"/>
                        </a:lnTo>
                        <a:lnTo>
                          <a:pt x="889" y="52"/>
                        </a:lnTo>
                        <a:lnTo>
                          <a:pt x="915" y="59"/>
                        </a:lnTo>
                        <a:lnTo>
                          <a:pt x="936" y="65"/>
                        </a:lnTo>
                        <a:lnTo>
                          <a:pt x="952" y="70"/>
                        </a:lnTo>
                        <a:lnTo>
                          <a:pt x="819" y="202"/>
                        </a:lnTo>
                        <a:lnTo>
                          <a:pt x="828" y="226"/>
                        </a:lnTo>
                        <a:lnTo>
                          <a:pt x="839" y="248"/>
                        </a:lnTo>
                        <a:lnTo>
                          <a:pt x="852" y="268"/>
                        </a:lnTo>
                        <a:lnTo>
                          <a:pt x="867" y="286"/>
                        </a:lnTo>
                        <a:lnTo>
                          <a:pt x="882" y="303"/>
                        </a:lnTo>
                        <a:lnTo>
                          <a:pt x="899" y="318"/>
                        </a:lnTo>
                        <a:lnTo>
                          <a:pt x="915" y="331"/>
                        </a:lnTo>
                        <a:lnTo>
                          <a:pt x="923" y="337"/>
                        </a:lnTo>
                        <a:lnTo>
                          <a:pt x="932" y="343"/>
                        </a:lnTo>
                        <a:lnTo>
                          <a:pt x="940" y="348"/>
                        </a:lnTo>
                        <a:lnTo>
                          <a:pt x="947" y="353"/>
                        </a:lnTo>
                        <a:lnTo>
                          <a:pt x="956" y="358"/>
                        </a:lnTo>
                        <a:lnTo>
                          <a:pt x="962" y="362"/>
                        </a:lnTo>
                        <a:lnTo>
                          <a:pt x="976" y="369"/>
                        </a:lnTo>
                        <a:lnTo>
                          <a:pt x="989" y="375"/>
                        </a:lnTo>
                        <a:lnTo>
                          <a:pt x="1007" y="383"/>
                        </a:lnTo>
                        <a:lnTo>
                          <a:pt x="1015" y="385"/>
                        </a:lnTo>
                        <a:lnTo>
                          <a:pt x="1004" y="452"/>
                        </a:lnTo>
                        <a:lnTo>
                          <a:pt x="998" y="468"/>
                        </a:lnTo>
                        <a:lnTo>
                          <a:pt x="990" y="484"/>
                        </a:lnTo>
                        <a:lnTo>
                          <a:pt x="980" y="501"/>
                        </a:lnTo>
                        <a:lnTo>
                          <a:pt x="968" y="517"/>
                        </a:lnTo>
                        <a:lnTo>
                          <a:pt x="952" y="535"/>
                        </a:lnTo>
                        <a:lnTo>
                          <a:pt x="933" y="553"/>
                        </a:lnTo>
                        <a:lnTo>
                          <a:pt x="912" y="569"/>
                        </a:lnTo>
                        <a:lnTo>
                          <a:pt x="899" y="578"/>
                        </a:lnTo>
                        <a:lnTo>
                          <a:pt x="886" y="586"/>
                        </a:lnTo>
                        <a:lnTo>
                          <a:pt x="872" y="595"/>
                        </a:lnTo>
                        <a:lnTo>
                          <a:pt x="858" y="602"/>
                        </a:lnTo>
                        <a:lnTo>
                          <a:pt x="844" y="611"/>
                        </a:lnTo>
                        <a:lnTo>
                          <a:pt x="830" y="619"/>
                        </a:lnTo>
                        <a:lnTo>
                          <a:pt x="816" y="626"/>
                        </a:lnTo>
                        <a:lnTo>
                          <a:pt x="801" y="634"/>
                        </a:lnTo>
                        <a:lnTo>
                          <a:pt x="787" y="642"/>
                        </a:lnTo>
                        <a:lnTo>
                          <a:pt x="772" y="648"/>
                        </a:lnTo>
                        <a:lnTo>
                          <a:pt x="758" y="656"/>
                        </a:lnTo>
                        <a:lnTo>
                          <a:pt x="743" y="662"/>
                        </a:lnTo>
                        <a:lnTo>
                          <a:pt x="728" y="668"/>
                        </a:lnTo>
                        <a:lnTo>
                          <a:pt x="714" y="676"/>
                        </a:lnTo>
                        <a:lnTo>
                          <a:pt x="698" y="681"/>
                        </a:lnTo>
                        <a:lnTo>
                          <a:pt x="684" y="687"/>
                        </a:lnTo>
                        <a:lnTo>
                          <a:pt x="669" y="692"/>
                        </a:lnTo>
                        <a:lnTo>
                          <a:pt x="655" y="699"/>
                        </a:lnTo>
                        <a:lnTo>
                          <a:pt x="640" y="704"/>
                        </a:lnTo>
                        <a:lnTo>
                          <a:pt x="626" y="709"/>
                        </a:lnTo>
                        <a:lnTo>
                          <a:pt x="612" y="713"/>
                        </a:lnTo>
                        <a:lnTo>
                          <a:pt x="597" y="718"/>
                        </a:lnTo>
                        <a:lnTo>
                          <a:pt x="570" y="725"/>
                        </a:lnTo>
                        <a:lnTo>
                          <a:pt x="543" y="732"/>
                        </a:lnTo>
                        <a:lnTo>
                          <a:pt x="518" y="736"/>
                        </a:lnTo>
                        <a:lnTo>
                          <a:pt x="494" y="739"/>
                        </a:lnTo>
                        <a:lnTo>
                          <a:pt x="449" y="741"/>
                        </a:lnTo>
                        <a:lnTo>
                          <a:pt x="288" y="734"/>
                        </a:lnTo>
                        <a:lnTo>
                          <a:pt x="302" y="729"/>
                        </a:lnTo>
                        <a:lnTo>
                          <a:pt x="319" y="724"/>
                        </a:lnTo>
                        <a:lnTo>
                          <a:pt x="340" y="718"/>
                        </a:lnTo>
                        <a:lnTo>
                          <a:pt x="367" y="709"/>
                        </a:lnTo>
                        <a:lnTo>
                          <a:pt x="382" y="705"/>
                        </a:lnTo>
                        <a:lnTo>
                          <a:pt x="397" y="700"/>
                        </a:lnTo>
                        <a:lnTo>
                          <a:pt x="413" y="694"/>
                        </a:lnTo>
                        <a:lnTo>
                          <a:pt x="429" y="689"/>
                        </a:lnTo>
                        <a:lnTo>
                          <a:pt x="447" y="682"/>
                        </a:lnTo>
                        <a:lnTo>
                          <a:pt x="465" y="676"/>
                        </a:lnTo>
                        <a:lnTo>
                          <a:pt x="483" y="670"/>
                        </a:lnTo>
                        <a:lnTo>
                          <a:pt x="500" y="663"/>
                        </a:lnTo>
                        <a:lnTo>
                          <a:pt x="519" y="656"/>
                        </a:lnTo>
                        <a:lnTo>
                          <a:pt x="537" y="648"/>
                        </a:lnTo>
                        <a:lnTo>
                          <a:pt x="556" y="640"/>
                        </a:lnTo>
                        <a:lnTo>
                          <a:pt x="574" y="633"/>
                        </a:lnTo>
                        <a:lnTo>
                          <a:pt x="592" y="625"/>
                        </a:lnTo>
                        <a:lnTo>
                          <a:pt x="609" y="617"/>
                        </a:lnTo>
                        <a:lnTo>
                          <a:pt x="626" y="610"/>
                        </a:lnTo>
                        <a:lnTo>
                          <a:pt x="642" y="601"/>
                        </a:lnTo>
                        <a:lnTo>
                          <a:pt x="659" y="593"/>
                        </a:lnTo>
                        <a:lnTo>
                          <a:pt x="674" y="586"/>
                        </a:lnTo>
                        <a:lnTo>
                          <a:pt x="688" y="577"/>
                        </a:lnTo>
                        <a:lnTo>
                          <a:pt x="702" y="569"/>
                        </a:lnTo>
                        <a:lnTo>
                          <a:pt x="714" y="560"/>
                        </a:lnTo>
                        <a:lnTo>
                          <a:pt x="725" y="553"/>
                        </a:lnTo>
                        <a:lnTo>
                          <a:pt x="745" y="536"/>
                        </a:lnTo>
                        <a:lnTo>
                          <a:pt x="763" y="520"/>
                        </a:lnTo>
                        <a:lnTo>
                          <a:pt x="794" y="491"/>
                        </a:lnTo>
                        <a:lnTo>
                          <a:pt x="816" y="465"/>
                        </a:lnTo>
                        <a:lnTo>
                          <a:pt x="833" y="442"/>
                        </a:lnTo>
                        <a:lnTo>
                          <a:pt x="856" y="399"/>
                        </a:lnTo>
                        <a:lnTo>
                          <a:pt x="782" y="381"/>
                        </a:lnTo>
                        <a:lnTo>
                          <a:pt x="767" y="375"/>
                        </a:lnTo>
                        <a:lnTo>
                          <a:pt x="752" y="367"/>
                        </a:lnTo>
                        <a:lnTo>
                          <a:pt x="736" y="358"/>
                        </a:lnTo>
                        <a:lnTo>
                          <a:pt x="721" y="347"/>
                        </a:lnTo>
                        <a:lnTo>
                          <a:pt x="695" y="318"/>
                        </a:lnTo>
                        <a:lnTo>
                          <a:pt x="674" y="281"/>
                        </a:lnTo>
                        <a:lnTo>
                          <a:pt x="654" y="211"/>
                        </a:lnTo>
                        <a:lnTo>
                          <a:pt x="651" y="168"/>
                        </a:lnTo>
                        <a:lnTo>
                          <a:pt x="656" y="146"/>
                        </a:lnTo>
                        <a:lnTo>
                          <a:pt x="662" y="140"/>
                        </a:lnTo>
                        <a:lnTo>
                          <a:pt x="627" y="136"/>
                        </a:lnTo>
                        <a:lnTo>
                          <a:pt x="589" y="132"/>
                        </a:lnTo>
                        <a:lnTo>
                          <a:pt x="542" y="132"/>
                        </a:lnTo>
                        <a:lnTo>
                          <a:pt x="488" y="135"/>
                        </a:lnTo>
                        <a:lnTo>
                          <a:pt x="430" y="145"/>
                        </a:lnTo>
                        <a:lnTo>
                          <a:pt x="401" y="153"/>
                        </a:lnTo>
                        <a:lnTo>
                          <a:pt x="373" y="163"/>
                        </a:lnTo>
                        <a:lnTo>
                          <a:pt x="359" y="169"/>
                        </a:lnTo>
                        <a:lnTo>
                          <a:pt x="345" y="177"/>
                        </a:lnTo>
                        <a:lnTo>
                          <a:pt x="331" y="184"/>
                        </a:lnTo>
                        <a:lnTo>
                          <a:pt x="319" y="192"/>
                        </a:lnTo>
                        <a:lnTo>
                          <a:pt x="306" y="201"/>
                        </a:lnTo>
                        <a:lnTo>
                          <a:pt x="293" y="209"/>
                        </a:lnTo>
                        <a:lnTo>
                          <a:pt x="281" y="217"/>
                        </a:lnTo>
                        <a:lnTo>
                          <a:pt x="269" y="225"/>
                        </a:lnTo>
                        <a:lnTo>
                          <a:pt x="258" y="233"/>
                        </a:lnTo>
                        <a:lnTo>
                          <a:pt x="248" y="240"/>
                        </a:lnTo>
                        <a:lnTo>
                          <a:pt x="237" y="247"/>
                        </a:lnTo>
                        <a:lnTo>
                          <a:pt x="227" y="254"/>
                        </a:lnTo>
                        <a:lnTo>
                          <a:pt x="217" y="261"/>
                        </a:lnTo>
                        <a:lnTo>
                          <a:pt x="207" y="268"/>
                        </a:lnTo>
                        <a:lnTo>
                          <a:pt x="190" y="282"/>
                        </a:lnTo>
                        <a:lnTo>
                          <a:pt x="159" y="309"/>
                        </a:lnTo>
                        <a:lnTo>
                          <a:pt x="132" y="336"/>
                        </a:lnTo>
                        <a:lnTo>
                          <a:pt x="112" y="365"/>
                        </a:lnTo>
                        <a:lnTo>
                          <a:pt x="83" y="431"/>
                        </a:lnTo>
                        <a:lnTo>
                          <a:pt x="72" y="465"/>
                        </a:lnTo>
                        <a:lnTo>
                          <a:pt x="65" y="492"/>
                        </a:lnTo>
                        <a:lnTo>
                          <a:pt x="51" y="525"/>
                        </a:lnTo>
                        <a:lnTo>
                          <a:pt x="41" y="5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5" name="Freeform 597"/>
                  <p:cNvSpPr>
                    <a:spLocks/>
                  </p:cNvSpPr>
                  <p:nvPr/>
                </p:nvSpPr>
                <p:spPr bwMode="auto">
                  <a:xfrm>
                    <a:off x="1006" y="1715"/>
                    <a:ext cx="388" cy="354"/>
                  </a:xfrm>
                  <a:custGeom>
                    <a:avLst/>
                    <a:gdLst>
                      <a:gd name="T0" fmla="*/ 1 w 1550"/>
                      <a:gd name="T1" fmla="*/ 0 h 1415"/>
                      <a:gd name="T2" fmla="*/ 1 w 1550"/>
                      <a:gd name="T3" fmla="*/ 0 h 1415"/>
                      <a:gd name="T4" fmla="*/ 1 w 1550"/>
                      <a:gd name="T5" fmla="*/ 0 h 1415"/>
                      <a:gd name="T6" fmla="*/ 1 w 1550"/>
                      <a:gd name="T7" fmla="*/ 0 h 1415"/>
                      <a:gd name="T8" fmla="*/ 1 w 1550"/>
                      <a:gd name="T9" fmla="*/ 0 h 1415"/>
                      <a:gd name="T10" fmla="*/ 1 w 1550"/>
                      <a:gd name="T11" fmla="*/ 0 h 1415"/>
                      <a:gd name="T12" fmla="*/ 1 w 1550"/>
                      <a:gd name="T13" fmla="*/ 0 h 1415"/>
                      <a:gd name="T14" fmla="*/ 1 w 1550"/>
                      <a:gd name="T15" fmla="*/ 0 h 1415"/>
                      <a:gd name="T16" fmla="*/ 1 w 1550"/>
                      <a:gd name="T17" fmla="*/ 0 h 1415"/>
                      <a:gd name="T18" fmla="*/ 0 w 1550"/>
                      <a:gd name="T19" fmla="*/ 0 h 1415"/>
                      <a:gd name="T20" fmla="*/ 0 w 1550"/>
                      <a:gd name="T21" fmla="*/ 0 h 1415"/>
                      <a:gd name="T22" fmla="*/ 0 w 1550"/>
                      <a:gd name="T23" fmla="*/ 1 h 1415"/>
                      <a:gd name="T24" fmla="*/ 0 w 1550"/>
                      <a:gd name="T25" fmla="*/ 1 h 1415"/>
                      <a:gd name="T26" fmla="*/ 0 w 1550"/>
                      <a:gd name="T27" fmla="*/ 1 h 1415"/>
                      <a:gd name="T28" fmla="*/ 0 w 1550"/>
                      <a:gd name="T29" fmla="*/ 1 h 1415"/>
                      <a:gd name="T30" fmla="*/ 0 w 1550"/>
                      <a:gd name="T31" fmla="*/ 1 h 1415"/>
                      <a:gd name="T32" fmla="*/ 0 w 1550"/>
                      <a:gd name="T33" fmla="*/ 1 h 1415"/>
                      <a:gd name="T34" fmla="*/ 0 w 1550"/>
                      <a:gd name="T35" fmla="*/ 1 h 1415"/>
                      <a:gd name="T36" fmla="*/ 0 w 1550"/>
                      <a:gd name="T37" fmla="*/ 1 h 1415"/>
                      <a:gd name="T38" fmla="*/ 0 w 1550"/>
                      <a:gd name="T39" fmla="*/ 1 h 1415"/>
                      <a:gd name="T40" fmla="*/ 1 w 1550"/>
                      <a:gd name="T41" fmla="*/ 2 h 1415"/>
                      <a:gd name="T42" fmla="*/ 1 w 1550"/>
                      <a:gd name="T43" fmla="*/ 2 h 1415"/>
                      <a:gd name="T44" fmla="*/ 1 w 1550"/>
                      <a:gd name="T45" fmla="*/ 2 h 1415"/>
                      <a:gd name="T46" fmla="*/ 1 w 1550"/>
                      <a:gd name="T47" fmla="*/ 2 h 1415"/>
                      <a:gd name="T48" fmla="*/ 1 w 1550"/>
                      <a:gd name="T49" fmla="*/ 1 h 1415"/>
                      <a:gd name="T50" fmla="*/ 1 w 1550"/>
                      <a:gd name="T51" fmla="*/ 1 h 1415"/>
                      <a:gd name="T52" fmla="*/ 1 w 1550"/>
                      <a:gd name="T53" fmla="*/ 1 h 1415"/>
                      <a:gd name="T54" fmla="*/ 1 w 1550"/>
                      <a:gd name="T55" fmla="*/ 1 h 1415"/>
                      <a:gd name="T56" fmla="*/ 1 w 1550"/>
                      <a:gd name="T57" fmla="*/ 1 h 1415"/>
                      <a:gd name="T58" fmla="*/ 1 w 1550"/>
                      <a:gd name="T59" fmla="*/ 1 h 1415"/>
                      <a:gd name="T60" fmla="*/ 2 w 1550"/>
                      <a:gd name="T61" fmla="*/ 1 h 1415"/>
                      <a:gd name="T62" fmla="*/ 2 w 1550"/>
                      <a:gd name="T63" fmla="*/ 1 h 1415"/>
                      <a:gd name="T64" fmla="*/ 2 w 1550"/>
                      <a:gd name="T65" fmla="*/ 1 h 1415"/>
                      <a:gd name="T66" fmla="*/ 1 w 1550"/>
                      <a:gd name="T67" fmla="*/ 1 h 1415"/>
                      <a:gd name="T68" fmla="*/ 1 w 1550"/>
                      <a:gd name="T69" fmla="*/ 1 h 1415"/>
                      <a:gd name="T70" fmla="*/ 1 w 1550"/>
                      <a:gd name="T71" fmla="*/ 1 h 1415"/>
                      <a:gd name="T72" fmla="*/ 1 w 1550"/>
                      <a:gd name="T73" fmla="*/ 1 h 1415"/>
                      <a:gd name="T74" fmla="*/ 1 w 1550"/>
                      <a:gd name="T75" fmla="*/ 1 h 1415"/>
                      <a:gd name="T76" fmla="*/ 1 w 1550"/>
                      <a:gd name="T77" fmla="*/ 1 h 1415"/>
                      <a:gd name="T78" fmla="*/ 1 w 1550"/>
                      <a:gd name="T79" fmla="*/ 1 h 1415"/>
                      <a:gd name="T80" fmla="*/ 1 w 1550"/>
                      <a:gd name="T81" fmla="*/ 1 h 1415"/>
                      <a:gd name="T82" fmla="*/ 1 w 1550"/>
                      <a:gd name="T83" fmla="*/ 1 h 1415"/>
                      <a:gd name="T84" fmla="*/ 1 w 1550"/>
                      <a:gd name="T85" fmla="*/ 1 h 1415"/>
                      <a:gd name="T86" fmla="*/ 0 w 1550"/>
                      <a:gd name="T87" fmla="*/ 1 h 1415"/>
                      <a:gd name="T88" fmla="*/ 0 w 1550"/>
                      <a:gd name="T89" fmla="*/ 1 h 1415"/>
                      <a:gd name="T90" fmla="*/ 0 w 1550"/>
                      <a:gd name="T91" fmla="*/ 1 h 1415"/>
                      <a:gd name="T92" fmla="*/ 0 w 1550"/>
                      <a:gd name="T93" fmla="*/ 1 h 1415"/>
                      <a:gd name="T94" fmla="*/ 0 w 1550"/>
                      <a:gd name="T95" fmla="*/ 1 h 1415"/>
                      <a:gd name="T96" fmla="*/ 0 w 1550"/>
                      <a:gd name="T97" fmla="*/ 1 h 1415"/>
                      <a:gd name="T98" fmla="*/ 0 w 1550"/>
                      <a:gd name="T99" fmla="*/ 1 h 1415"/>
                      <a:gd name="T100" fmla="*/ 0 w 1550"/>
                      <a:gd name="T101" fmla="*/ 0 h 1415"/>
                      <a:gd name="T102" fmla="*/ 1 w 1550"/>
                      <a:gd name="T103" fmla="*/ 0 h 1415"/>
                      <a:gd name="T104" fmla="*/ 1 w 1550"/>
                      <a:gd name="T105" fmla="*/ 0 h 1415"/>
                      <a:gd name="T106" fmla="*/ 1 w 1550"/>
                      <a:gd name="T107" fmla="*/ 0 h 1415"/>
                      <a:gd name="T108" fmla="*/ 1 w 1550"/>
                      <a:gd name="T109" fmla="*/ 0 h 1415"/>
                      <a:gd name="T110" fmla="*/ 1 w 1550"/>
                      <a:gd name="T111" fmla="*/ 0 h 1415"/>
                      <a:gd name="T112" fmla="*/ 1 w 1550"/>
                      <a:gd name="T113" fmla="*/ 0 h 1415"/>
                      <a:gd name="T114" fmla="*/ 1 w 1550"/>
                      <a:gd name="T115" fmla="*/ 0 h 1415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1550"/>
                      <a:gd name="T175" fmla="*/ 0 h 1415"/>
                      <a:gd name="T176" fmla="*/ 1550 w 1550"/>
                      <a:gd name="T177" fmla="*/ 1415 h 1415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1550" h="1415">
                        <a:moveTo>
                          <a:pt x="1293" y="76"/>
                        </a:moveTo>
                        <a:lnTo>
                          <a:pt x="1286" y="74"/>
                        </a:lnTo>
                        <a:lnTo>
                          <a:pt x="1279" y="69"/>
                        </a:lnTo>
                        <a:lnTo>
                          <a:pt x="1269" y="63"/>
                        </a:lnTo>
                        <a:lnTo>
                          <a:pt x="1256" y="57"/>
                        </a:lnTo>
                        <a:lnTo>
                          <a:pt x="1241" y="51"/>
                        </a:lnTo>
                        <a:lnTo>
                          <a:pt x="1223" y="43"/>
                        </a:lnTo>
                        <a:lnTo>
                          <a:pt x="1204" y="36"/>
                        </a:lnTo>
                        <a:lnTo>
                          <a:pt x="1182" y="28"/>
                        </a:lnTo>
                        <a:lnTo>
                          <a:pt x="1159" y="20"/>
                        </a:lnTo>
                        <a:lnTo>
                          <a:pt x="1135" y="14"/>
                        </a:lnTo>
                        <a:lnTo>
                          <a:pt x="1109" y="9"/>
                        </a:lnTo>
                        <a:lnTo>
                          <a:pt x="1082" y="4"/>
                        </a:lnTo>
                        <a:lnTo>
                          <a:pt x="1054" y="1"/>
                        </a:lnTo>
                        <a:lnTo>
                          <a:pt x="994" y="0"/>
                        </a:lnTo>
                        <a:lnTo>
                          <a:pt x="923" y="8"/>
                        </a:lnTo>
                        <a:lnTo>
                          <a:pt x="880" y="15"/>
                        </a:lnTo>
                        <a:lnTo>
                          <a:pt x="833" y="24"/>
                        </a:lnTo>
                        <a:lnTo>
                          <a:pt x="808" y="29"/>
                        </a:lnTo>
                        <a:lnTo>
                          <a:pt x="782" y="36"/>
                        </a:lnTo>
                        <a:lnTo>
                          <a:pt x="756" y="42"/>
                        </a:lnTo>
                        <a:lnTo>
                          <a:pt x="729" y="48"/>
                        </a:lnTo>
                        <a:lnTo>
                          <a:pt x="702" y="56"/>
                        </a:lnTo>
                        <a:lnTo>
                          <a:pt x="676" y="63"/>
                        </a:lnTo>
                        <a:lnTo>
                          <a:pt x="648" y="71"/>
                        </a:lnTo>
                        <a:lnTo>
                          <a:pt x="620" y="80"/>
                        </a:lnTo>
                        <a:lnTo>
                          <a:pt x="592" y="89"/>
                        </a:lnTo>
                        <a:lnTo>
                          <a:pt x="578" y="93"/>
                        </a:lnTo>
                        <a:lnTo>
                          <a:pt x="565" y="98"/>
                        </a:lnTo>
                        <a:lnTo>
                          <a:pt x="551" y="103"/>
                        </a:lnTo>
                        <a:lnTo>
                          <a:pt x="537" y="108"/>
                        </a:lnTo>
                        <a:lnTo>
                          <a:pt x="523" y="113"/>
                        </a:lnTo>
                        <a:lnTo>
                          <a:pt x="511" y="118"/>
                        </a:lnTo>
                        <a:lnTo>
                          <a:pt x="497" y="123"/>
                        </a:lnTo>
                        <a:lnTo>
                          <a:pt x="483" y="128"/>
                        </a:lnTo>
                        <a:lnTo>
                          <a:pt x="470" y="133"/>
                        </a:lnTo>
                        <a:lnTo>
                          <a:pt x="457" y="138"/>
                        </a:lnTo>
                        <a:lnTo>
                          <a:pt x="445" y="145"/>
                        </a:lnTo>
                        <a:lnTo>
                          <a:pt x="432" y="150"/>
                        </a:lnTo>
                        <a:lnTo>
                          <a:pt x="419" y="155"/>
                        </a:lnTo>
                        <a:lnTo>
                          <a:pt x="406" y="161"/>
                        </a:lnTo>
                        <a:lnTo>
                          <a:pt x="394" y="166"/>
                        </a:lnTo>
                        <a:lnTo>
                          <a:pt x="382" y="173"/>
                        </a:lnTo>
                        <a:lnTo>
                          <a:pt x="371" y="179"/>
                        </a:lnTo>
                        <a:lnTo>
                          <a:pt x="358" y="184"/>
                        </a:lnTo>
                        <a:lnTo>
                          <a:pt x="348" y="190"/>
                        </a:lnTo>
                        <a:lnTo>
                          <a:pt x="337" y="197"/>
                        </a:lnTo>
                        <a:lnTo>
                          <a:pt x="326" y="202"/>
                        </a:lnTo>
                        <a:lnTo>
                          <a:pt x="315" y="208"/>
                        </a:lnTo>
                        <a:lnTo>
                          <a:pt x="305" y="215"/>
                        </a:lnTo>
                        <a:lnTo>
                          <a:pt x="295" y="221"/>
                        </a:lnTo>
                        <a:lnTo>
                          <a:pt x="286" y="227"/>
                        </a:lnTo>
                        <a:lnTo>
                          <a:pt x="277" y="235"/>
                        </a:lnTo>
                        <a:lnTo>
                          <a:pt x="243" y="260"/>
                        </a:lnTo>
                        <a:lnTo>
                          <a:pt x="213" y="288"/>
                        </a:lnTo>
                        <a:lnTo>
                          <a:pt x="184" y="315"/>
                        </a:lnTo>
                        <a:lnTo>
                          <a:pt x="158" y="343"/>
                        </a:lnTo>
                        <a:lnTo>
                          <a:pt x="144" y="357"/>
                        </a:lnTo>
                        <a:lnTo>
                          <a:pt x="131" y="371"/>
                        </a:lnTo>
                        <a:lnTo>
                          <a:pt x="119" y="386"/>
                        </a:lnTo>
                        <a:lnTo>
                          <a:pt x="108" y="400"/>
                        </a:lnTo>
                        <a:lnTo>
                          <a:pt x="97" y="415"/>
                        </a:lnTo>
                        <a:lnTo>
                          <a:pt x="85" y="429"/>
                        </a:lnTo>
                        <a:lnTo>
                          <a:pt x="75" y="444"/>
                        </a:lnTo>
                        <a:lnTo>
                          <a:pt x="65" y="461"/>
                        </a:lnTo>
                        <a:lnTo>
                          <a:pt x="56" y="476"/>
                        </a:lnTo>
                        <a:lnTo>
                          <a:pt x="48" y="491"/>
                        </a:lnTo>
                        <a:lnTo>
                          <a:pt x="39" y="508"/>
                        </a:lnTo>
                        <a:lnTo>
                          <a:pt x="33" y="523"/>
                        </a:lnTo>
                        <a:lnTo>
                          <a:pt x="20" y="557"/>
                        </a:lnTo>
                        <a:lnTo>
                          <a:pt x="4" y="627"/>
                        </a:lnTo>
                        <a:lnTo>
                          <a:pt x="0" y="702"/>
                        </a:lnTo>
                        <a:lnTo>
                          <a:pt x="5" y="742"/>
                        </a:lnTo>
                        <a:lnTo>
                          <a:pt x="13" y="782"/>
                        </a:lnTo>
                        <a:lnTo>
                          <a:pt x="22" y="825"/>
                        </a:lnTo>
                        <a:lnTo>
                          <a:pt x="33" y="869"/>
                        </a:lnTo>
                        <a:lnTo>
                          <a:pt x="45" y="913"/>
                        </a:lnTo>
                        <a:lnTo>
                          <a:pt x="56" y="957"/>
                        </a:lnTo>
                        <a:lnTo>
                          <a:pt x="62" y="980"/>
                        </a:lnTo>
                        <a:lnTo>
                          <a:pt x="69" y="1002"/>
                        </a:lnTo>
                        <a:lnTo>
                          <a:pt x="76" y="1025"/>
                        </a:lnTo>
                        <a:lnTo>
                          <a:pt x="84" y="1046"/>
                        </a:lnTo>
                        <a:lnTo>
                          <a:pt x="92" y="1068"/>
                        </a:lnTo>
                        <a:lnTo>
                          <a:pt x="99" y="1090"/>
                        </a:lnTo>
                        <a:lnTo>
                          <a:pt x="116" y="1131"/>
                        </a:lnTo>
                        <a:lnTo>
                          <a:pt x="126" y="1150"/>
                        </a:lnTo>
                        <a:lnTo>
                          <a:pt x="135" y="1171"/>
                        </a:lnTo>
                        <a:lnTo>
                          <a:pt x="145" y="1190"/>
                        </a:lnTo>
                        <a:lnTo>
                          <a:pt x="155" y="1208"/>
                        </a:lnTo>
                        <a:lnTo>
                          <a:pt x="166" y="1225"/>
                        </a:lnTo>
                        <a:lnTo>
                          <a:pt x="177" y="1243"/>
                        </a:lnTo>
                        <a:lnTo>
                          <a:pt x="189" y="1258"/>
                        </a:lnTo>
                        <a:lnTo>
                          <a:pt x="201" y="1275"/>
                        </a:lnTo>
                        <a:lnTo>
                          <a:pt x="215" y="1289"/>
                        </a:lnTo>
                        <a:lnTo>
                          <a:pt x="227" y="1302"/>
                        </a:lnTo>
                        <a:lnTo>
                          <a:pt x="255" y="1326"/>
                        </a:lnTo>
                        <a:lnTo>
                          <a:pt x="263" y="1331"/>
                        </a:lnTo>
                        <a:lnTo>
                          <a:pt x="271" y="1336"/>
                        </a:lnTo>
                        <a:lnTo>
                          <a:pt x="278" y="1341"/>
                        </a:lnTo>
                        <a:lnTo>
                          <a:pt x="287" y="1345"/>
                        </a:lnTo>
                        <a:lnTo>
                          <a:pt x="304" y="1354"/>
                        </a:lnTo>
                        <a:lnTo>
                          <a:pt x="320" y="1360"/>
                        </a:lnTo>
                        <a:lnTo>
                          <a:pt x="338" y="1365"/>
                        </a:lnTo>
                        <a:lnTo>
                          <a:pt x="356" y="1371"/>
                        </a:lnTo>
                        <a:lnTo>
                          <a:pt x="373" y="1377"/>
                        </a:lnTo>
                        <a:lnTo>
                          <a:pt x="391" y="1382"/>
                        </a:lnTo>
                        <a:lnTo>
                          <a:pt x="409" y="1387"/>
                        </a:lnTo>
                        <a:lnTo>
                          <a:pt x="428" y="1392"/>
                        </a:lnTo>
                        <a:lnTo>
                          <a:pt x="465" y="1399"/>
                        </a:lnTo>
                        <a:lnTo>
                          <a:pt x="503" y="1407"/>
                        </a:lnTo>
                        <a:lnTo>
                          <a:pt x="541" y="1412"/>
                        </a:lnTo>
                        <a:lnTo>
                          <a:pt x="580" y="1415"/>
                        </a:lnTo>
                        <a:lnTo>
                          <a:pt x="618" y="1415"/>
                        </a:lnTo>
                        <a:lnTo>
                          <a:pt x="696" y="1415"/>
                        </a:lnTo>
                        <a:lnTo>
                          <a:pt x="772" y="1415"/>
                        </a:lnTo>
                        <a:lnTo>
                          <a:pt x="847" y="1404"/>
                        </a:lnTo>
                        <a:lnTo>
                          <a:pt x="884" y="1394"/>
                        </a:lnTo>
                        <a:lnTo>
                          <a:pt x="902" y="1389"/>
                        </a:lnTo>
                        <a:lnTo>
                          <a:pt x="919" y="1383"/>
                        </a:lnTo>
                        <a:lnTo>
                          <a:pt x="937" y="1377"/>
                        </a:lnTo>
                        <a:lnTo>
                          <a:pt x="955" y="1370"/>
                        </a:lnTo>
                        <a:lnTo>
                          <a:pt x="973" y="1364"/>
                        </a:lnTo>
                        <a:lnTo>
                          <a:pt x="991" y="1357"/>
                        </a:lnTo>
                        <a:lnTo>
                          <a:pt x="1007" y="1350"/>
                        </a:lnTo>
                        <a:lnTo>
                          <a:pt x="1025" y="1343"/>
                        </a:lnTo>
                        <a:lnTo>
                          <a:pt x="1043" y="1336"/>
                        </a:lnTo>
                        <a:lnTo>
                          <a:pt x="1059" y="1328"/>
                        </a:lnTo>
                        <a:lnTo>
                          <a:pt x="1076" y="1321"/>
                        </a:lnTo>
                        <a:lnTo>
                          <a:pt x="1093" y="1313"/>
                        </a:lnTo>
                        <a:lnTo>
                          <a:pt x="1110" y="1305"/>
                        </a:lnTo>
                        <a:lnTo>
                          <a:pt x="1126" y="1298"/>
                        </a:lnTo>
                        <a:lnTo>
                          <a:pt x="1143" y="1290"/>
                        </a:lnTo>
                        <a:lnTo>
                          <a:pt x="1159" y="1281"/>
                        </a:lnTo>
                        <a:lnTo>
                          <a:pt x="1175" y="1274"/>
                        </a:lnTo>
                        <a:lnTo>
                          <a:pt x="1191" y="1265"/>
                        </a:lnTo>
                        <a:lnTo>
                          <a:pt x="1206" y="1256"/>
                        </a:lnTo>
                        <a:lnTo>
                          <a:pt x="1222" y="1247"/>
                        </a:lnTo>
                        <a:lnTo>
                          <a:pt x="1237" y="1238"/>
                        </a:lnTo>
                        <a:lnTo>
                          <a:pt x="1252" y="1229"/>
                        </a:lnTo>
                        <a:lnTo>
                          <a:pt x="1258" y="1224"/>
                        </a:lnTo>
                        <a:lnTo>
                          <a:pt x="1266" y="1220"/>
                        </a:lnTo>
                        <a:lnTo>
                          <a:pt x="1274" y="1215"/>
                        </a:lnTo>
                        <a:lnTo>
                          <a:pt x="1280" y="1210"/>
                        </a:lnTo>
                        <a:lnTo>
                          <a:pt x="1288" y="1206"/>
                        </a:lnTo>
                        <a:lnTo>
                          <a:pt x="1294" y="1201"/>
                        </a:lnTo>
                        <a:lnTo>
                          <a:pt x="1302" y="1196"/>
                        </a:lnTo>
                        <a:lnTo>
                          <a:pt x="1308" y="1191"/>
                        </a:lnTo>
                        <a:lnTo>
                          <a:pt x="1314" y="1186"/>
                        </a:lnTo>
                        <a:lnTo>
                          <a:pt x="1322" y="1182"/>
                        </a:lnTo>
                        <a:lnTo>
                          <a:pt x="1335" y="1172"/>
                        </a:lnTo>
                        <a:lnTo>
                          <a:pt x="1360" y="1152"/>
                        </a:lnTo>
                        <a:lnTo>
                          <a:pt x="1383" y="1130"/>
                        </a:lnTo>
                        <a:lnTo>
                          <a:pt x="1404" y="1110"/>
                        </a:lnTo>
                        <a:lnTo>
                          <a:pt x="1425" y="1088"/>
                        </a:lnTo>
                        <a:lnTo>
                          <a:pt x="1444" y="1067"/>
                        </a:lnTo>
                        <a:lnTo>
                          <a:pt x="1460" y="1046"/>
                        </a:lnTo>
                        <a:lnTo>
                          <a:pt x="1476" y="1026"/>
                        </a:lnTo>
                        <a:lnTo>
                          <a:pt x="1488" y="1006"/>
                        </a:lnTo>
                        <a:lnTo>
                          <a:pt x="1501" y="987"/>
                        </a:lnTo>
                        <a:lnTo>
                          <a:pt x="1511" y="969"/>
                        </a:lnTo>
                        <a:lnTo>
                          <a:pt x="1520" y="952"/>
                        </a:lnTo>
                        <a:lnTo>
                          <a:pt x="1534" y="923"/>
                        </a:lnTo>
                        <a:lnTo>
                          <a:pt x="1543" y="900"/>
                        </a:lnTo>
                        <a:lnTo>
                          <a:pt x="1550" y="881"/>
                        </a:lnTo>
                        <a:lnTo>
                          <a:pt x="1384" y="935"/>
                        </a:lnTo>
                        <a:lnTo>
                          <a:pt x="1368" y="949"/>
                        </a:lnTo>
                        <a:lnTo>
                          <a:pt x="1349" y="965"/>
                        </a:lnTo>
                        <a:lnTo>
                          <a:pt x="1323" y="987"/>
                        </a:lnTo>
                        <a:lnTo>
                          <a:pt x="1291" y="1012"/>
                        </a:lnTo>
                        <a:lnTo>
                          <a:pt x="1274" y="1025"/>
                        </a:lnTo>
                        <a:lnTo>
                          <a:pt x="1264" y="1032"/>
                        </a:lnTo>
                        <a:lnTo>
                          <a:pt x="1253" y="1040"/>
                        </a:lnTo>
                        <a:lnTo>
                          <a:pt x="1243" y="1046"/>
                        </a:lnTo>
                        <a:lnTo>
                          <a:pt x="1233" y="1054"/>
                        </a:lnTo>
                        <a:lnTo>
                          <a:pt x="1223" y="1062"/>
                        </a:lnTo>
                        <a:lnTo>
                          <a:pt x="1211" y="1069"/>
                        </a:lnTo>
                        <a:lnTo>
                          <a:pt x="1200" y="1077"/>
                        </a:lnTo>
                        <a:lnTo>
                          <a:pt x="1189" y="1084"/>
                        </a:lnTo>
                        <a:lnTo>
                          <a:pt x="1177" y="1092"/>
                        </a:lnTo>
                        <a:lnTo>
                          <a:pt x="1164" y="1100"/>
                        </a:lnTo>
                        <a:lnTo>
                          <a:pt x="1153" y="1107"/>
                        </a:lnTo>
                        <a:lnTo>
                          <a:pt x="1140" y="1116"/>
                        </a:lnTo>
                        <a:lnTo>
                          <a:pt x="1128" y="1124"/>
                        </a:lnTo>
                        <a:lnTo>
                          <a:pt x="1115" y="1131"/>
                        </a:lnTo>
                        <a:lnTo>
                          <a:pt x="1101" y="1139"/>
                        </a:lnTo>
                        <a:lnTo>
                          <a:pt x="1088" y="1147"/>
                        </a:lnTo>
                        <a:lnTo>
                          <a:pt x="1074" y="1153"/>
                        </a:lnTo>
                        <a:lnTo>
                          <a:pt x="1060" y="1161"/>
                        </a:lnTo>
                        <a:lnTo>
                          <a:pt x="1046" y="1168"/>
                        </a:lnTo>
                        <a:lnTo>
                          <a:pt x="1032" y="1176"/>
                        </a:lnTo>
                        <a:lnTo>
                          <a:pt x="1018" y="1182"/>
                        </a:lnTo>
                        <a:lnTo>
                          <a:pt x="1004" y="1189"/>
                        </a:lnTo>
                        <a:lnTo>
                          <a:pt x="989" y="1196"/>
                        </a:lnTo>
                        <a:lnTo>
                          <a:pt x="975" y="1203"/>
                        </a:lnTo>
                        <a:lnTo>
                          <a:pt x="960" y="1209"/>
                        </a:lnTo>
                        <a:lnTo>
                          <a:pt x="946" y="1214"/>
                        </a:lnTo>
                        <a:lnTo>
                          <a:pt x="931" y="1220"/>
                        </a:lnTo>
                        <a:lnTo>
                          <a:pt x="916" y="1225"/>
                        </a:lnTo>
                        <a:lnTo>
                          <a:pt x="900" y="1230"/>
                        </a:lnTo>
                        <a:lnTo>
                          <a:pt x="886" y="1236"/>
                        </a:lnTo>
                        <a:lnTo>
                          <a:pt x="871" y="1241"/>
                        </a:lnTo>
                        <a:lnTo>
                          <a:pt x="856" y="1244"/>
                        </a:lnTo>
                        <a:lnTo>
                          <a:pt x="825" y="1252"/>
                        </a:lnTo>
                        <a:lnTo>
                          <a:pt x="794" y="1258"/>
                        </a:lnTo>
                        <a:lnTo>
                          <a:pt x="763" y="1263"/>
                        </a:lnTo>
                        <a:lnTo>
                          <a:pt x="702" y="1267"/>
                        </a:lnTo>
                        <a:lnTo>
                          <a:pt x="592" y="1263"/>
                        </a:lnTo>
                        <a:lnTo>
                          <a:pt x="502" y="1251"/>
                        </a:lnTo>
                        <a:lnTo>
                          <a:pt x="462" y="1242"/>
                        </a:lnTo>
                        <a:lnTo>
                          <a:pt x="446" y="1237"/>
                        </a:lnTo>
                        <a:lnTo>
                          <a:pt x="429" y="1232"/>
                        </a:lnTo>
                        <a:lnTo>
                          <a:pt x="413" y="1225"/>
                        </a:lnTo>
                        <a:lnTo>
                          <a:pt x="399" y="1219"/>
                        </a:lnTo>
                        <a:lnTo>
                          <a:pt x="385" y="1213"/>
                        </a:lnTo>
                        <a:lnTo>
                          <a:pt x="371" y="1205"/>
                        </a:lnTo>
                        <a:lnTo>
                          <a:pt x="359" y="1197"/>
                        </a:lnTo>
                        <a:lnTo>
                          <a:pt x="348" y="1190"/>
                        </a:lnTo>
                        <a:lnTo>
                          <a:pt x="328" y="1173"/>
                        </a:lnTo>
                        <a:lnTo>
                          <a:pt x="310" y="1156"/>
                        </a:lnTo>
                        <a:lnTo>
                          <a:pt x="295" y="1138"/>
                        </a:lnTo>
                        <a:lnTo>
                          <a:pt x="282" y="1119"/>
                        </a:lnTo>
                        <a:lnTo>
                          <a:pt x="271" y="1098"/>
                        </a:lnTo>
                        <a:lnTo>
                          <a:pt x="253" y="1056"/>
                        </a:lnTo>
                        <a:lnTo>
                          <a:pt x="245" y="1034"/>
                        </a:lnTo>
                        <a:lnTo>
                          <a:pt x="236" y="1011"/>
                        </a:lnTo>
                        <a:lnTo>
                          <a:pt x="226" y="987"/>
                        </a:lnTo>
                        <a:lnTo>
                          <a:pt x="216" y="961"/>
                        </a:lnTo>
                        <a:lnTo>
                          <a:pt x="206" y="936"/>
                        </a:lnTo>
                        <a:lnTo>
                          <a:pt x="194" y="910"/>
                        </a:lnTo>
                        <a:lnTo>
                          <a:pt x="184" y="885"/>
                        </a:lnTo>
                        <a:lnTo>
                          <a:pt x="174" y="860"/>
                        </a:lnTo>
                        <a:lnTo>
                          <a:pt x="164" y="834"/>
                        </a:lnTo>
                        <a:lnTo>
                          <a:pt x="155" y="809"/>
                        </a:lnTo>
                        <a:lnTo>
                          <a:pt x="140" y="762"/>
                        </a:lnTo>
                        <a:lnTo>
                          <a:pt x="126" y="683"/>
                        </a:lnTo>
                        <a:lnTo>
                          <a:pt x="130" y="608"/>
                        </a:lnTo>
                        <a:lnTo>
                          <a:pt x="136" y="565"/>
                        </a:lnTo>
                        <a:lnTo>
                          <a:pt x="149" y="518"/>
                        </a:lnTo>
                        <a:lnTo>
                          <a:pt x="158" y="494"/>
                        </a:lnTo>
                        <a:lnTo>
                          <a:pt x="169" y="470"/>
                        </a:lnTo>
                        <a:lnTo>
                          <a:pt x="175" y="457"/>
                        </a:lnTo>
                        <a:lnTo>
                          <a:pt x="182" y="444"/>
                        </a:lnTo>
                        <a:lnTo>
                          <a:pt x="191" y="432"/>
                        </a:lnTo>
                        <a:lnTo>
                          <a:pt x="199" y="419"/>
                        </a:lnTo>
                        <a:lnTo>
                          <a:pt x="208" y="406"/>
                        </a:lnTo>
                        <a:lnTo>
                          <a:pt x="219" y="394"/>
                        </a:lnTo>
                        <a:lnTo>
                          <a:pt x="230" y="381"/>
                        </a:lnTo>
                        <a:lnTo>
                          <a:pt x="241" y="367"/>
                        </a:lnTo>
                        <a:lnTo>
                          <a:pt x="254" y="354"/>
                        </a:lnTo>
                        <a:lnTo>
                          <a:pt x="268" y="342"/>
                        </a:lnTo>
                        <a:lnTo>
                          <a:pt x="283" y="329"/>
                        </a:lnTo>
                        <a:lnTo>
                          <a:pt x="299" y="316"/>
                        </a:lnTo>
                        <a:lnTo>
                          <a:pt x="315" y="303"/>
                        </a:lnTo>
                        <a:lnTo>
                          <a:pt x="324" y="297"/>
                        </a:lnTo>
                        <a:lnTo>
                          <a:pt x="333" y="291"/>
                        </a:lnTo>
                        <a:lnTo>
                          <a:pt x="343" y="284"/>
                        </a:lnTo>
                        <a:lnTo>
                          <a:pt x="352" y="279"/>
                        </a:lnTo>
                        <a:lnTo>
                          <a:pt x="362" y="273"/>
                        </a:lnTo>
                        <a:lnTo>
                          <a:pt x="371" y="267"/>
                        </a:lnTo>
                        <a:lnTo>
                          <a:pt x="381" y="262"/>
                        </a:lnTo>
                        <a:lnTo>
                          <a:pt x="391" y="255"/>
                        </a:lnTo>
                        <a:lnTo>
                          <a:pt x="403" y="250"/>
                        </a:lnTo>
                        <a:lnTo>
                          <a:pt x="413" y="244"/>
                        </a:lnTo>
                        <a:lnTo>
                          <a:pt x="423" y="239"/>
                        </a:lnTo>
                        <a:lnTo>
                          <a:pt x="434" y="234"/>
                        </a:lnTo>
                        <a:lnTo>
                          <a:pt x="445" y="227"/>
                        </a:lnTo>
                        <a:lnTo>
                          <a:pt x="456" y="222"/>
                        </a:lnTo>
                        <a:lnTo>
                          <a:pt x="467" y="217"/>
                        </a:lnTo>
                        <a:lnTo>
                          <a:pt x="479" y="212"/>
                        </a:lnTo>
                        <a:lnTo>
                          <a:pt x="490" y="207"/>
                        </a:lnTo>
                        <a:lnTo>
                          <a:pt x="502" y="202"/>
                        </a:lnTo>
                        <a:lnTo>
                          <a:pt x="513" y="197"/>
                        </a:lnTo>
                        <a:lnTo>
                          <a:pt x="525" y="193"/>
                        </a:lnTo>
                        <a:lnTo>
                          <a:pt x="536" y="188"/>
                        </a:lnTo>
                        <a:lnTo>
                          <a:pt x="549" y="183"/>
                        </a:lnTo>
                        <a:lnTo>
                          <a:pt x="560" y="179"/>
                        </a:lnTo>
                        <a:lnTo>
                          <a:pt x="571" y="174"/>
                        </a:lnTo>
                        <a:lnTo>
                          <a:pt x="596" y="165"/>
                        </a:lnTo>
                        <a:lnTo>
                          <a:pt x="620" y="157"/>
                        </a:lnTo>
                        <a:lnTo>
                          <a:pt x="643" y="150"/>
                        </a:lnTo>
                        <a:lnTo>
                          <a:pt x="665" y="142"/>
                        </a:lnTo>
                        <a:lnTo>
                          <a:pt x="690" y="135"/>
                        </a:lnTo>
                        <a:lnTo>
                          <a:pt x="712" y="128"/>
                        </a:lnTo>
                        <a:lnTo>
                          <a:pt x="735" y="122"/>
                        </a:lnTo>
                        <a:lnTo>
                          <a:pt x="757" y="116"/>
                        </a:lnTo>
                        <a:lnTo>
                          <a:pt x="778" y="110"/>
                        </a:lnTo>
                        <a:lnTo>
                          <a:pt x="799" y="105"/>
                        </a:lnTo>
                        <a:lnTo>
                          <a:pt x="819" y="100"/>
                        </a:lnTo>
                        <a:lnTo>
                          <a:pt x="857" y="93"/>
                        </a:lnTo>
                        <a:lnTo>
                          <a:pt x="891" y="88"/>
                        </a:lnTo>
                        <a:lnTo>
                          <a:pt x="947" y="81"/>
                        </a:lnTo>
                        <a:lnTo>
                          <a:pt x="1164" y="77"/>
                        </a:lnTo>
                        <a:lnTo>
                          <a:pt x="1293" y="7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Freeform 598"/>
                  <p:cNvSpPr>
                    <a:spLocks/>
                  </p:cNvSpPr>
                  <p:nvPr/>
                </p:nvSpPr>
                <p:spPr bwMode="auto">
                  <a:xfrm>
                    <a:off x="960" y="1699"/>
                    <a:ext cx="212" cy="134"/>
                  </a:xfrm>
                  <a:custGeom>
                    <a:avLst/>
                    <a:gdLst>
                      <a:gd name="T0" fmla="*/ 0 w 849"/>
                      <a:gd name="T1" fmla="*/ 0 h 537"/>
                      <a:gd name="T2" fmla="*/ 0 w 849"/>
                      <a:gd name="T3" fmla="*/ 0 h 537"/>
                      <a:gd name="T4" fmla="*/ 0 w 849"/>
                      <a:gd name="T5" fmla="*/ 0 h 537"/>
                      <a:gd name="T6" fmla="*/ 0 w 849"/>
                      <a:gd name="T7" fmla="*/ 0 h 537"/>
                      <a:gd name="T8" fmla="*/ 0 w 849"/>
                      <a:gd name="T9" fmla="*/ 0 h 537"/>
                      <a:gd name="T10" fmla="*/ 0 w 849"/>
                      <a:gd name="T11" fmla="*/ 0 h 537"/>
                      <a:gd name="T12" fmla="*/ 0 w 849"/>
                      <a:gd name="T13" fmla="*/ 0 h 537"/>
                      <a:gd name="T14" fmla="*/ 0 w 849"/>
                      <a:gd name="T15" fmla="*/ 0 h 537"/>
                      <a:gd name="T16" fmla="*/ 0 w 849"/>
                      <a:gd name="T17" fmla="*/ 0 h 537"/>
                      <a:gd name="T18" fmla="*/ 0 w 849"/>
                      <a:gd name="T19" fmla="*/ 0 h 537"/>
                      <a:gd name="T20" fmla="*/ 0 w 849"/>
                      <a:gd name="T21" fmla="*/ 0 h 537"/>
                      <a:gd name="T22" fmla="*/ 0 w 849"/>
                      <a:gd name="T23" fmla="*/ 0 h 537"/>
                      <a:gd name="T24" fmla="*/ 0 w 849"/>
                      <a:gd name="T25" fmla="*/ 0 h 537"/>
                      <a:gd name="T26" fmla="*/ 0 w 849"/>
                      <a:gd name="T27" fmla="*/ 0 h 537"/>
                      <a:gd name="T28" fmla="*/ 0 w 849"/>
                      <a:gd name="T29" fmla="*/ 0 h 537"/>
                      <a:gd name="T30" fmla="*/ 0 w 849"/>
                      <a:gd name="T31" fmla="*/ 0 h 537"/>
                      <a:gd name="T32" fmla="*/ 0 w 849"/>
                      <a:gd name="T33" fmla="*/ 0 h 537"/>
                      <a:gd name="T34" fmla="*/ 0 w 849"/>
                      <a:gd name="T35" fmla="*/ 0 h 537"/>
                      <a:gd name="T36" fmla="*/ 0 w 849"/>
                      <a:gd name="T37" fmla="*/ 0 h 537"/>
                      <a:gd name="T38" fmla="*/ 0 w 849"/>
                      <a:gd name="T39" fmla="*/ 0 h 537"/>
                      <a:gd name="T40" fmla="*/ 0 w 849"/>
                      <a:gd name="T41" fmla="*/ 0 h 537"/>
                      <a:gd name="T42" fmla="*/ 0 w 849"/>
                      <a:gd name="T43" fmla="*/ 0 h 537"/>
                      <a:gd name="T44" fmla="*/ 0 w 849"/>
                      <a:gd name="T45" fmla="*/ 0 h 537"/>
                      <a:gd name="T46" fmla="*/ 0 w 849"/>
                      <a:gd name="T47" fmla="*/ 0 h 537"/>
                      <a:gd name="T48" fmla="*/ 1 w 849"/>
                      <a:gd name="T49" fmla="*/ 0 h 537"/>
                      <a:gd name="T50" fmla="*/ 1 w 849"/>
                      <a:gd name="T51" fmla="*/ 0 h 537"/>
                      <a:gd name="T52" fmla="*/ 1 w 849"/>
                      <a:gd name="T53" fmla="*/ 0 h 537"/>
                      <a:gd name="T54" fmla="*/ 1 w 849"/>
                      <a:gd name="T55" fmla="*/ 0 h 537"/>
                      <a:gd name="T56" fmla="*/ 0 w 849"/>
                      <a:gd name="T57" fmla="*/ 0 h 537"/>
                      <a:gd name="T58" fmla="*/ 0 w 849"/>
                      <a:gd name="T59" fmla="*/ 0 h 537"/>
                      <a:gd name="T60" fmla="*/ 0 w 849"/>
                      <a:gd name="T61" fmla="*/ 0 h 537"/>
                      <a:gd name="T62" fmla="*/ 0 w 849"/>
                      <a:gd name="T63" fmla="*/ 0 h 537"/>
                      <a:gd name="T64" fmla="*/ 0 w 849"/>
                      <a:gd name="T65" fmla="*/ 0 h 537"/>
                      <a:gd name="T66" fmla="*/ 0 w 849"/>
                      <a:gd name="T67" fmla="*/ 0 h 537"/>
                      <a:gd name="T68" fmla="*/ 0 w 849"/>
                      <a:gd name="T69" fmla="*/ 0 h 537"/>
                      <a:gd name="T70" fmla="*/ 0 w 849"/>
                      <a:gd name="T71" fmla="*/ 0 h 537"/>
                      <a:gd name="T72" fmla="*/ 0 w 849"/>
                      <a:gd name="T73" fmla="*/ 0 h 537"/>
                      <a:gd name="T74" fmla="*/ 0 w 849"/>
                      <a:gd name="T75" fmla="*/ 0 h 537"/>
                      <a:gd name="T76" fmla="*/ 0 w 849"/>
                      <a:gd name="T77" fmla="*/ 0 h 537"/>
                      <a:gd name="T78" fmla="*/ 0 w 849"/>
                      <a:gd name="T79" fmla="*/ 0 h 537"/>
                      <a:gd name="T80" fmla="*/ 0 w 849"/>
                      <a:gd name="T81" fmla="*/ 0 h 537"/>
                      <a:gd name="T82" fmla="*/ 0 w 849"/>
                      <a:gd name="T83" fmla="*/ 0 h 537"/>
                      <a:gd name="T84" fmla="*/ 0 w 849"/>
                      <a:gd name="T85" fmla="*/ 0 h 537"/>
                      <a:gd name="T86" fmla="*/ 0 w 849"/>
                      <a:gd name="T87" fmla="*/ 0 h 537"/>
                      <a:gd name="T88" fmla="*/ 0 w 849"/>
                      <a:gd name="T89" fmla="*/ 0 h 53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849"/>
                      <a:gd name="T136" fmla="*/ 0 h 537"/>
                      <a:gd name="T137" fmla="*/ 849 w 849"/>
                      <a:gd name="T138" fmla="*/ 537 h 53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849" h="537">
                        <a:moveTo>
                          <a:pt x="19" y="537"/>
                        </a:moveTo>
                        <a:lnTo>
                          <a:pt x="23" y="499"/>
                        </a:lnTo>
                        <a:lnTo>
                          <a:pt x="32" y="457"/>
                        </a:lnTo>
                        <a:lnTo>
                          <a:pt x="39" y="432"/>
                        </a:lnTo>
                        <a:lnTo>
                          <a:pt x="50" y="407"/>
                        </a:lnTo>
                        <a:lnTo>
                          <a:pt x="56" y="393"/>
                        </a:lnTo>
                        <a:lnTo>
                          <a:pt x="62" y="379"/>
                        </a:lnTo>
                        <a:lnTo>
                          <a:pt x="70" y="363"/>
                        </a:lnTo>
                        <a:lnTo>
                          <a:pt x="79" y="349"/>
                        </a:lnTo>
                        <a:lnTo>
                          <a:pt x="88" y="334"/>
                        </a:lnTo>
                        <a:lnTo>
                          <a:pt x="98" y="320"/>
                        </a:lnTo>
                        <a:lnTo>
                          <a:pt x="109" y="305"/>
                        </a:lnTo>
                        <a:lnTo>
                          <a:pt x="121" y="290"/>
                        </a:lnTo>
                        <a:lnTo>
                          <a:pt x="135" y="276"/>
                        </a:lnTo>
                        <a:lnTo>
                          <a:pt x="149" y="262"/>
                        </a:lnTo>
                        <a:lnTo>
                          <a:pt x="165" y="248"/>
                        </a:lnTo>
                        <a:lnTo>
                          <a:pt x="182" y="234"/>
                        </a:lnTo>
                        <a:lnTo>
                          <a:pt x="190" y="228"/>
                        </a:lnTo>
                        <a:lnTo>
                          <a:pt x="199" y="221"/>
                        </a:lnTo>
                        <a:lnTo>
                          <a:pt x="208" y="215"/>
                        </a:lnTo>
                        <a:lnTo>
                          <a:pt x="218" y="208"/>
                        </a:lnTo>
                        <a:lnTo>
                          <a:pt x="229" y="202"/>
                        </a:lnTo>
                        <a:lnTo>
                          <a:pt x="239" y="196"/>
                        </a:lnTo>
                        <a:lnTo>
                          <a:pt x="250" y="189"/>
                        </a:lnTo>
                        <a:lnTo>
                          <a:pt x="260" y="184"/>
                        </a:lnTo>
                        <a:lnTo>
                          <a:pt x="272" y="178"/>
                        </a:lnTo>
                        <a:lnTo>
                          <a:pt x="283" y="173"/>
                        </a:lnTo>
                        <a:lnTo>
                          <a:pt x="296" y="168"/>
                        </a:lnTo>
                        <a:lnTo>
                          <a:pt x="307" y="163"/>
                        </a:lnTo>
                        <a:lnTo>
                          <a:pt x="319" y="156"/>
                        </a:lnTo>
                        <a:lnTo>
                          <a:pt x="331" y="151"/>
                        </a:lnTo>
                        <a:lnTo>
                          <a:pt x="343" y="146"/>
                        </a:lnTo>
                        <a:lnTo>
                          <a:pt x="356" y="141"/>
                        </a:lnTo>
                        <a:lnTo>
                          <a:pt x="368" y="136"/>
                        </a:lnTo>
                        <a:lnTo>
                          <a:pt x="380" y="132"/>
                        </a:lnTo>
                        <a:lnTo>
                          <a:pt x="392" y="127"/>
                        </a:lnTo>
                        <a:lnTo>
                          <a:pt x="405" y="122"/>
                        </a:lnTo>
                        <a:lnTo>
                          <a:pt x="418" y="118"/>
                        </a:lnTo>
                        <a:lnTo>
                          <a:pt x="430" y="113"/>
                        </a:lnTo>
                        <a:lnTo>
                          <a:pt x="455" y="104"/>
                        </a:lnTo>
                        <a:lnTo>
                          <a:pt x="480" y="95"/>
                        </a:lnTo>
                        <a:lnTo>
                          <a:pt x="504" y="88"/>
                        </a:lnTo>
                        <a:lnTo>
                          <a:pt x="529" y="80"/>
                        </a:lnTo>
                        <a:lnTo>
                          <a:pt x="554" y="73"/>
                        </a:lnTo>
                        <a:lnTo>
                          <a:pt x="578" y="66"/>
                        </a:lnTo>
                        <a:lnTo>
                          <a:pt x="601" y="60"/>
                        </a:lnTo>
                        <a:lnTo>
                          <a:pt x="623" y="52"/>
                        </a:lnTo>
                        <a:lnTo>
                          <a:pt x="646" y="47"/>
                        </a:lnTo>
                        <a:lnTo>
                          <a:pt x="668" y="42"/>
                        </a:lnTo>
                        <a:lnTo>
                          <a:pt x="688" y="36"/>
                        </a:lnTo>
                        <a:lnTo>
                          <a:pt x="709" y="32"/>
                        </a:lnTo>
                        <a:lnTo>
                          <a:pt x="728" y="27"/>
                        </a:lnTo>
                        <a:lnTo>
                          <a:pt x="762" y="19"/>
                        </a:lnTo>
                        <a:lnTo>
                          <a:pt x="792" y="12"/>
                        </a:lnTo>
                        <a:lnTo>
                          <a:pt x="816" y="7"/>
                        </a:lnTo>
                        <a:lnTo>
                          <a:pt x="834" y="4"/>
                        </a:lnTo>
                        <a:lnTo>
                          <a:pt x="849" y="0"/>
                        </a:lnTo>
                        <a:lnTo>
                          <a:pt x="625" y="9"/>
                        </a:lnTo>
                        <a:lnTo>
                          <a:pt x="529" y="18"/>
                        </a:lnTo>
                        <a:lnTo>
                          <a:pt x="480" y="26"/>
                        </a:lnTo>
                        <a:lnTo>
                          <a:pt x="433" y="33"/>
                        </a:lnTo>
                        <a:lnTo>
                          <a:pt x="386" y="43"/>
                        </a:lnTo>
                        <a:lnTo>
                          <a:pt x="363" y="48"/>
                        </a:lnTo>
                        <a:lnTo>
                          <a:pt x="342" y="55"/>
                        </a:lnTo>
                        <a:lnTo>
                          <a:pt x="321" y="60"/>
                        </a:lnTo>
                        <a:lnTo>
                          <a:pt x="301" y="68"/>
                        </a:lnTo>
                        <a:lnTo>
                          <a:pt x="283" y="75"/>
                        </a:lnTo>
                        <a:lnTo>
                          <a:pt x="265" y="83"/>
                        </a:lnTo>
                        <a:lnTo>
                          <a:pt x="249" y="90"/>
                        </a:lnTo>
                        <a:lnTo>
                          <a:pt x="234" y="99"/>
                        </a:lnTo>
                        <a:lnTo>
                          <a:pt x="218" y="107"/>
                        </a:lnTo>
                        <a:lnTo>
                          <a:pt x="203" y="116"/>
                        </a:lnTo>
                        <a:lnTo>
                          <a:pt x="189" y="123"/>
                        </a:lnTo>
                        <a:lnTo>
                          <a:pt x="175" y="132"/>
                        </a:lnTo>
                        <a:lnTo>
                          <a:pt x="163" y="141"/>
                        </a:lnTo>
                        <a:lnTo>
                          <a:pt x="150" y="149"/>
                        </a:lnTo>
                        <a:lnTo>
                          <a:pt x="138" y="158"/>
                        </a:lnTo>
                        <a:lnTo>
                          <a:pt x="127" y="167"/>
                        </a:lnTo>
                        <a:lnTo>
                          <a:pt x="105" y="183"/>
                        </a:lnTo>
                        <a:lnTo>
                          <a:pt x="86" y="200"/>
                        </a:lnTo>
                        <a:lnTo>
                          <a:pt x="70" y="217"/>
                        </a:lnTo>
                        <a:lnTo>
                          <a:pt x="55" y="234"/>
                        </a:lnTo>
                        <a:lnTo>
                          <a:pt x="42" y="250"/>
                        </a:lnTo>
                        <a:lnTo>
                          <a:pt x="30" y="267"/>
                        </a:lnTo>
                        <a:lnTo>
                          <a:pt x="20" y="282"/>
                        </a:lnTo>
                        <a:lnTo>
                          <a:pt x="0" y="344"/>
                        </a:lnTo>
                        <a:lnTo>
                          <a:pt x="0" y="407"/>
                        </a:lnTo>
                        <a:lnTo>
                          <a:pt x="6" y="469"/>
                        </a:lnTo>
                        <a:lnTo>
                          <a:pt x="15" y="518"/>
                        </a:lnTo>
                        <a:lnTo>
                          <a:pt x="19" y="5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7" name="Freeform 599"/>
                  <p:cNvSpPr>
                    <a:spLocks/>
                  </p:cNvSpPr>
                  <p:nvPr/>
                </p:nvSpPr>
                <p:spPr bwMode="auto">
                  <a:xfrm>
                    <a:off x="990" y="1645"/>
                    <a:ext cx="203" cy="53"/>
                  </a:xfrm>
                  <a:custGeom>
                    <a:avLst/>
                    <a:gdLst>
                      <a:gd name="T0" fmla="*/ 0 w 811"/>
                      <a:gd name="T1" fmla="*/ 0 h 211"/>
                      <a:gd name="T2" fmla="*/ 0 w 811"/>
                      <a:gd name="T3" fmla="*/ 0 h 211"/>
                      <a:gd name="T4" fmla="*/ 0 w 811"/>
                      <a:gd name="T5" fmla="*/ 0 h 211"/>
                      <a:gd name="T6" fmla="*/ 0 w 811"/>
                      <a:gd name="T7" fmla="*/ 0 h 211"/>
                      <a:gd name="T8" fmla="*/ 0 w 811"/>
                      <a:gd name="T9" fmla="*/ 0 h 211"/>
                      <a:gd name="T10" fmla="*/ 0 w 811"/>
                      <a:gd name="T11" fmla="*/ 0 h 211"/>
                      <a:gd name="T12" fmla="*/ 0 w 811"/>
                      <a:gd name="T13" fmla="*/ 0 h 211"/>
                      <a:gd name="T14" fmla="*/ 0 w 811"/>
                      <a:gd name="T15" fmla="*/ 0 h 211"/>
                      <a:gd name="T16" fmla="*/ 0 w 811"/>
                      <a:gd name="T17" fmla="*/ 0 h 211"/>
                      <a:gd name="T18" fmla="*/ 0 w 811"/>
                      <a:gd name="T19" fmla="*/ 0 h 211"/>
                      <a:gd name="T20" fmla="*/ 0 w 811"/>
                      <a:gd name="T21" fmla="*/ 0 h 211"/>
                      <a:gd name="T22" fmla="*/ 0 w 811"/>
                      <a:gd name="T23" fmla="*/ 0 h 211"/>
                      <a:gd name="T24" fmla="*/ 1 w 811"/>
                      <a:gd name="T25" fmla="*/ 0 h 211"/>
                      <a:gd name="T26" fmla="*/ 1 w 811"/>
                      <a:gd name="T27" fmla="*/ 0 h 211"/>
                      <a:gd name="T28" fmla="*/ 1 w 811"/>
                      <a:gd name="T29" fmla="*/ 0 h 211"/>
                      <a:gd name="T30" fmla="*/ 1 w 811"/>
                      <a:gd name="T31" fmla="*/ 0 h 211"/>
                      <a:gd name="T32" fmla="*/ 1 w 811"/>
                      <a:gd name="T33" fmla="*/ 0 h 211"/>
                      <a:gd name="T34" fmla="*/ 1 w 811"/>
                      <a:gd name="T35" fmla="*/ 0 h 211"/>
                      <a:gd name="T36" fmla="*/ 1 w 811"/>
                      <a:gd name="T37" fmla="*/ 0 h 211"/>
                      <a:gd name="T38" fmla="*/ 1 w 811"/>
                      <a:gd name="T39" fmla="*/ 0 h 211"/>
                      <a:gd name="T40" fmla="*/ 1 w 811"/>
                      <a:gd name="T41" fmla="*/ 0 h 211"/>
                      <a:gd name="T42" fmla="*/ 1 w 811"/>
                      <a:gd name="T43" fmla="*/ 0 h 211"/>
                      <a:gd name="T44" fmla="*/ 1 w 811"/>
                      <a:gd name="T45" fmla="*/ 0 h 211"/>
                      <a:gd name="T46" fmla="*/ 1 w 811"/>
                      <a:gd name="T47" fmla="*/ 0 h 211"/>
                      <a:gd name="T48" fmla="*/ 1 w 811"/>
                      <a:gd name="T49" fmla="*/ 0 h 211"/>
                      <a:gd name="T50" fmla="*/ 0 w 811"/>
                      <a:gd name="T51" fmla="*/ 0 h 211"/>
                      <a:gd name="T52" fmla="*/ 0 w 811"/>
                      <a:gd name="T53" fmla="*/ 0 h 211"/>
                      <a:gd name="T54" fmla="*/ 0 w 811"/>
                      <a:gd name="T55" fmla="*/ 0 h 211"/>
                      <a:gd name="T56" fmla="*/ 0 w 811"/>
                      <a:gd name="T57" fmla="*/ 0 h 211"/>
                      <a:gd name="T58" fmla="*/ 0 w 811"/>
                      <a:gd name="T59" fmla="*/ 0 h 211"/>
                      <a:gd name="T60" fmla="*/ 0 w 811"/>
                      <a:gd name="T61" fmla="*/ 0 h 211"/>
                      <a:gd name="T62" fmla="*/ 0 w 811"/>
                      <a:gd name="T63" fmla="*/ 0 h 211"/>
                      <a:gd name="T64" fmla="*/ 0 w 811"/>
                      <a:gd name="T65" fmla="*/ 0 h 211"/>
                      <a:gd name="T66" fmla="*/ 0 w 811"/>
                      <a:gd name="T67" fmla="*/ 0 h 211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811"/>
                      <a:gd name="T103" fmla="*/ 0 h 211"/>
                      <a:gd name="T104" fmla="*/ 811 w 811"/>
                      <a:gd name="T105" fmla="*/ 211 h 211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811" h="211">
                        <a:moveTo>
                          <a:pt x="0" y="211"/>
                        </a:moveTo>
                        <a:lnTo>
                          <a:pt x="10" y="206"/>
                        </a:lnTo>
                        <a:lnTo>
                          <a:pt x="20" y="201"/>
                        </a:lnTo>
                        <a:lnTo>
                          <a:pt x="35" y="192"/>
                        </a:lnTo>
                        <a:lnTo>
                          <a:pt x="44" y="188"/>
                        </a:lnTo>
                        <a:lnTo>
                          <a:pt x="53" y="183"/>
                        </a:lnTo>
                        <a:lnTo>
                          <a:pt x="63" y="178"/>
                        </a:lnTo>
                        <a:lnTo>
                          <a:pt x="75" y="173"/>
                        </a:lnTo>
                        <a:lnTo>
                          <a:pt x="86" y="167"/>
                        </a:lnTo>
                        <a:lnTo>
                          <a:pt x="97" y="162"/>
                        </a:lnTo>
                        <a:lnTo>
                          <a:pt x="110" y="155"/>
                        </a:lnTo>
                        <a:lnTo>
                          <a:pt x="124" y="150"/>
                        </a:lnTo>
                        <a:lnTo>
                          <a:pt x="137" y="144"/>
                        </a:lnTo>
                        <a:lnTo>
                          <a:pt x="151" y="137"/>
                        </a:lnTo>
                        <a:lnTo>
                          <a:pt x="165" y="131"/>
                        </a:lnTo>
                        <a:lnTo>
                          <a:pt x="179" y="126"/>
                        </a:lnTo>
                        <a:lnTo>
                          <a:pt x="194" y="120"/>
                        </a:lnTo>
                        <a:lnTo>
                          <a:pt x="208" y="115"/>
                        </a:lnTo>
                        <a:lnTo>
                          <a:pt x="223" y="108"/>
                        </a:lnTo>
                        <a:lnTo>
                          <a:pt x="238" y="103"/>
                        </a:lnTo>
                        <a:lnTo>
                          <a:pt x="252" y="98"/>
                        </a:lnTo>
                        <a:lnTo>
                          <a:pt x="268" y="94"/>
                        </a:lnTo>
                        <a:lnTo>
                          <a:pt x="297" y="87"/>
                        </a:lnTo>
                        <a:lnTo>
                          <a:pt x="325" y="80"/>
                        </a:lnTo>
                        <a:lnTo>
                          <a:pt x="353" y="77"/>
                        </a:lnTo>
                        <a:lnTo>
                          <a:pt x="412" y="73"/>
                        </a:lnTo>
                        <a:lnTo>
                          <a:pt x="483" y="74"/>
                        </a:lnTo>
                        <a:lnTo>
                          <a:pt x="634" y="83"/>
                        </a:lnTo>
                        <a:lnTo>
                          <a:pt x="703" y="89"/>
                        </a:lnTo>
                        <a:lnTo>
                          <a:pt x="759" y="94"/>
                        </a:lnTo>
                        <a:lnTo>
                          <a:pt x="811" y="101"/>
                        </a:lnTo>
                        <a:lnTo>
                          <a:pt x="797" y="94"/>
                        </a:lnTo>
                        <a:lnTo>
                          <a:pt x="781" y="88"/>
                        </a:lnTo>
                        <a:lnTo>
                          <a:pt x="759" y="80"/>
                        </a:lnTo>
                        <a:lnTo>
                          <a:pt x="748" y="75"/>
                        </a:lnTo>
                        <a:lnTo>
                          <a:pt x="734" y="70"/>
                        </a:lnTo>
                        <a:lnTo>
                          <a:pt x="718" y="65"/>
                        </a:lnTo>
                        <a:lnTo>
                          <a:pt x="703" y="60"/>
                        </a:lnTo>
                        <a:lnTo>
                          <a:pt x="687" y="55"/>
                        </a:lnTo>
                        <a:lnTo>
                          <a:pt x="669" y="49"/>
                        </a:lnTo>
                        <a:lnTo>
                          <a:pt x="650" y="43"/>
                        </a:lnTo>
                        <a:lnTo>
                          <a:pt x="632" y="38"/>
                        </a:lnTo>
                        <a:lnTo>
                          <a:pt x="612" y="33"/>
                        </a:lnTo>
                        <a:lnTo>
                          <a:pt x="593" y="28"/>
                        </a:lnTo>
                        <a:lnTo>
                          <a:pt x="572" y="23"/>
                        </a:lnTo>
                        <a:lnTo>
                          <a:pt x="551" y="18"/>
                        </a:lnTo>
                        <a:lnTo>
                          <a:pt x="509" y="10"/>
                        </a:lnTo>
                        <a:lnTo>
                          <a:pt x="467" y="4"/>
                        </a:lnTo>
                        <a:lnTo>
                          <a:pt x="424" y="0"/>
                        </a:lnTo>
                        <a:lnTo>
                          <a:pt x="383" y="0"/>
                        </a:lnTo>
                        <a:lnTo>
                          <a:pt x="304" y="9"/>
                        </a:lnTo>
                        <a:lnTo>
                          <a:pt x="268" y="18"/>
                        </a:lnTo>
                        <a:lnTo>
                          <a:pt x="251" y="23"/>
                        </a:lnTo>
                        <a:lnTo>
                          <a:pt x="235" y="30"/>
                        </a:lnTo>
                        <a:lnTo>
                          <a:pt x="218" y="36"/>
                        </a:lnTo>
                        <a:lnTo>
                          <a:pt x="203" y="43"/>
                        </a:lnTo>
                        <a:lnTo>
                          <a:pt x="188" y="51"/>
                        </a:lnTo>
                        <a:lnTo>
                          <a:pt x="174" y="59"/>
                        </a:lnTo>
                        <a:lnTo>
                          <a:pt x="160" y="66"/>
                        </a:lnTo>
                        <a:lnTo>
                          <a:pt x="146" y="75"/>
                        </a:lnTo>
                        <a:lnTo>
                          <a:pt x="133" y="83"/>
                        </a:lnTo>
                        <a:lnTo>
                          <a:pt x="120" y="92"/>
                        </a:lnTo>
                        <a:lnTo>
                          <a:pt x="99" y="110"/>
                        </a:lnTo>
                        <a:lnTo>
                          <a:pt x="77" y="126"/>
                        </a:lnTo>
                        <a:lnTo>
                          <a:pt x="59" y="143"/>
                        </a:lnTo>
                        <a:lnTo>
                          <a:pt x="44" y="159"/>
                        </a:lnTo>
                        <a:lnTo>
                          <a:pt x="20" y="186"/>
                        </a:lnTo>
                        <a:lnTo>
                          <a:pt x="0" y="2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32" name="Group 600"/>
              <p:cNvGrpSpPr>
                <a:grpSpLocks/>
              </p:cNvGrpSpPr>
              <p:nvPr/>
            </p:nvGrpSpPr>
            <p:grpSpPr bwMode="auto">
              <a:xfrm rot="-9752618">
                <a:off x="2976" y="2688"/>
                <a:ext cx="332" cy="119"/>
                <a:chOff x="960" y="1494"/>
                <a:chExt cx="959" cy="575"/>
              </a:xfrm>
            </p:grpSpPr>
            <p:sp>
              <p:nvSpPr>
                <p:cNvPr id="62" name="Freeform 601"/>
                <p:cNvSpPr>
                  <a:spLocks/>
                </p:cNvSpPr>
                <p:nvPr/>
              </p:nvSpPr>
              <p:spPr bwMode="auto">
                <a:xfrm>
                  <a:off x="1487" y="1498"/>
                  <a:ext cx="378" cy="342"/>
                </a:xfrm>
                <a:custGeom>
                  <a:avLst/>
                  <a:gdLst>
                    <a:gd name="T0" fmla="*/ 0 w 1512"/>
                    <a:gd name="T1" fmla="*/ 1 h 1368"/>
                    <a:gd name="T2" fmla="*/ 0 w 1512"/>
                    <a:gd name="T3" fmla="*/ 1 h 1368"/>
                    <a:gd name="T4" fmla="*/ 0 w 1512"/>
                    <a:gd name="T5" fmla="*/ 0 h 1368"/>
                    <a:gd name="T6" fmla="*/ 0 w 1512"/>
                    <a:gd name="T7" fmla="*/ 0 h 1368"/>
                    <a:gd name="T8" fmla="*/ 1 w 1512"/>
                    <a:gd name="T9" fmla="*/ 0 h 1368"/>
                    <a:gd name="T10" fmla="*/ 1 w 1512"/>
                    <a:gd name="T11" fmla="*/ 0 h 1368"/>
                    <a:gd name="T12" fmla="*/ 1 w 1512"/>
                    <a:gd name="T13" fmla="*/ 0 h 1368"/>
                    <a:gd name="T14" fmla="*/ 1 w 1512"/>
                    <a:gd name="T15" fmla="*/ 0 h 1368"/>
                    <a:gd name="T16" fmla="*/ 1 w 1512"/>
                    <a:gd name="T17" fmla="*/ 1 h 1368"/>
                    <a:gd name="T18" fmla="*/ 1 w 1512"/>
                    <a:gd name="T19" fmla="*/ 1 h 1368"/>
                    <a:gd name="T20" fmla="*/ 1 w 1512"/>
                    <a:gd name="T21" fmla="*/ 1 h 1368"/>
                    <a:gd name="T22" fmla="*/ 1 w 1512"/>
                    <a:gd name="T23" fmla="*/ 1 h 1368"/>
                    <a:gd name="T24" fmla="*/ 0 w 1512"/>
                    <a:gd name="T25" fmla="*/ 1 h 1368"/>
                    <a:gd name="T26" fmla="*/ 1 w 1512"/>
                    <a:gd name="T27" fmla="*/ 1 h 1368"/>
                    <a:gd name="T28" fmla="*/ 1 w 1512"/>
                    <a:gd name="T29" fmla="*/ 1 h 1368"/>
                    <a:gd name="T30" fmla="*/ 1 w 1512"/>
                    <a:gd name="T31" fmla="*/ 1 h 1368"/>
                    <a:gd name="T32" fmla="*/ 1 w 1512"/>
                    <a:gd name="T33" fmla="*/ 1 h 1368"/>
                    <a:gd name="T34" fmla="*/ 1 w 1512"/>
                    <a:gd name="T35" fmla="*/ 0 h 1368"/>
                    <a:gd name="T36" fmla="*/ 1 w 1512"/>
                    <a:gd name="T37" fmla="*/ 0 h 1368"/>
                    <a:gd name="T38" fmla="*/ 0 w 1512"/>
                    <a:gd name="T39" fmla="*/ 1 h 1368"/>
                    <a:gd name="T40" fmla="*/ 0 w 1512"/>
                    <a:gd name="T41" fmla="*/ 1 h 1368"/>
                    <a:gd name="T42" fmla="*/ 0 w 1512"/>
                    <a:gd name="T43" fmla="*/ 1 h 1368"/>
                    <a:gd name="T44" fmla="*/ 0 w 1512"/>
                    <a:gd name="T45" fmla="*/ 1 h 13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512"/>
                    <a:gd name="T70" fmla="*/ 0 h 1368"/>
                    <a:gd name="T71" fmla="*/ 1512 w 1512"/>
                    <a:gd name="T72" fmla="*/ 1368 h 136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512" h="1368">
                      <a:moveTo>
                        <a:pt x="114" y="959"/>
                      </a:moveTo>
                      <a:lnTo>
                        <a:pt x="0" y="686"/>
                      </a:lnTo>
                      <a:lnTo>
                        <a:pt x="93" y="366"/>
                      </a:lnTo>
                      <a:lnTo>
                        <a:pt x="295" y="180"/>
                      </a:lnTo>
                      <a:lnTo>
                        <a:pt x="500" y="93"/>
                      </a:lnTo>
                      <a:lnTo>
                        <a:pt x="778" y="0"/>
                      </a:lnTo>
                      <a:lnTo>
                        <a:pt x="1105" y="6"/>
                      </a:lnTo>
                      <a:lnTo>
                        <a:pt x="1327" y="152"/>
                      </a:lnTo>
                      <a:lnTo>
                        <a:pt x="1512" y="556"/>
                      </a:lnTo>
                      <a:lnTo>
                        <a:pt x="1491" y="909"/>
                      </a:lnTo>
                      <a:lnTo>
                        <a:pt x="1333" y="1122"/>
                      </a:lnTo>
                      <a:lnTo>
                        <a:pt x="941" y="1368"/>
                      </a:lnTo>
                      <a:lnTo>
                        <a:pt x="338" y="1361"/>
                      </a:lnTo>
                      <a:lnTo>
                        <a:pt x="545" y="992"/>
                      </a:lnTo>
                      <a:lnTo>
                        <a:pt x="962" y="992"/>
                      </a:lnTo>
                      <a:lnTo>
                        <a:pt x="1143" y="882"/>
                      </a:lnTo>
                      <a:lnTo>
                        <a:pt x="1224" y="681"/>
                      </a:lnTo>
                      <a:lnTo>
                        <a:pt x="1100" y="404"/>
                      </a:lnTo>
                      <a:lnTo>
                        <a:pt x="750" y="343"/>
                      </a:lnTo>
                      <a:lnTo>
                        <a:pt x="424" y="523"/>
                      </a:lnTo>
                      <a:lnTo>
                        <a:pt x="343" y="735"/>
                      </a:lnTo>
                      <a:lnTo>
                        <a:pt x="114" y="959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" name="Freeform 602"/>
                <p:cNvSpPr>
                  <a:spLocks/>
                </p:cNvSpPr>
                <p:nvPr/>
              </p:nvSpPr>
              <p:spPr bwMode="auto">
                <a:xfrm>
                  <a:off x="1271" y="1660"/>
                  <a:ext cx="348" cy="236"/>
                </a:xfrm>
                <a:custGeom>
                  <a:avLst/>
                  <a:gdLst>
                    <a:gd name="T0" fmla="*/ 0 w 1393"/>
                    <a:gd name="T1" fmla="*/ 1 h 943"/>
                    <a:gd name="T2" fmla="*/ 0 w 1393"/>
                    <a:gd name="T3" fmla="*/ 1 h 943"/>
                    <a:gd name="T4" fmla="*/ 0 w 1393"/>
                    <a:gd name="T5" fmla="*/ 1 h 943"/>
                    <a:gd name="T6" fmla="*/ 0 w 1393"/>
                    <a:gd name="T7" fmla="*/ 1 h 943"/>
                    <a:gd name="T8" fmla="*/ 1 w 1393"/>
                    <a:gd name="T9" fmla="*/ 1 h 943"/>
                    <a:gd name="T10" fmla="*/ 1 w 1393"/>
                    <a:gd name="T11" fmla="*/ 0 h 943"/>
                    <a:gd name="T12" fmla="*/ 1 w 1393"/>
                    <a:gd name="T13" fmla="*/ 0 h 943"/>
                    <a:gd name="T14" fmla="*/ 1 w 1393"/>
                    <a:gd name="T15" fmla="*/ 0 h 943"/>
                    <a:gd name="T16" fmla="*/ 1 w 1393"/>
                    <a:gd name="T17" fmla="*/ 0 h 943"/>
                    <a:gd name="T18" fmla="*/ 1 w 1393"/>
                    <a:gd name="T19" fmla="*/ 1 h 943"/>
                    <a:gd name="T20" fmla="*/ 0 w 1393"/>
                    <a:gd name="T21" fmla="*/ 1 h 943"/>
                    <a:gd name="T22" fmla="*/ 0 w 1393"/>
                    <a:gd name="T23" fmla="*/ 1 h 943"/>
                    <a:gd name="T24" fmla="*/ 0 w 1393"/>
                    <a:gd name="T25" fmla="*/ 1 h 94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93"/>
                    <a:gd name="T40" fmla="*/ 0 h 943"/>
                    <a:gd name="T41" fmla="*/ 1393 w 1393"/>
                    <a:gd name="T42" fmla="*/ 943 h 94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93" h="943">
                      <a:moveTo>
                        <a:pt x="83" y="453"/>
                      </a:moveTo>
                      <a:lnTo>
                        <a:pt x="0" y="654"/>
                      </a:lnTo>
                      <a:lnTo>
                        <a:pt x="83" y="866"/>
                      </a:lnTo>
                      <a:lnTo>
                        <a:pt x="424" y="943"/>
                      </a:lnTo>
                      <a:lnTo>
                        <a:pt x="1061" y="725"/>
                      </a:lnTo>
                      <a:lnTo>
                        <a:pt x="1393" y="332"/>
                      </a:lnTo>
                      <a:lnTo>
                        <a:pt x="1377" y="71"/>
                      </a:lnTo>
                      <a:lnTo>
                        <a:pt x="1229" y="0"/>
                      </a:lnTo>
                      <a:lnTo>
                        <a:pt x="1105" y="213"/>
                      </a:lnTo>
                      <a:lnTo>
                        <a:pt x="882" y="430"/>
                      </a:lnTo>
                      <a:lnTo>
                        <a:pt x="507" y="572"/>
                      </a:lnTo>
                      <a:lnTo>
                        <a:pt x="83" y="453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" name="Freeform 603"/>
                <p:cNvSpPr>
                  <a:spLocks/>
                </p:cNvSpPr>
                <p:nvPr/>
              </p:nvSpPr>
              <p:spPr bwMode="auto">
                <a:xfrm>
                  <a:off x="1290" y="1625"/>
                  <a:ext cx="197" cy="130"/>
                </a:xfrm>
                <a:custGeom>
                  <a:avLst/>
                  <a:gdLst>
                    <a:gd name="T0" fmla="*/ 0 w 788"/>
                    <a:gd name="T1" fmla="*/ 1 h 518"/>
                    <a:gd name="T2" fmla="*/ 0 w 788"/>
                    <a:gd name="T3" fmla="*/ 0 h 518"/>
                    <a:gd name="T4" fmla="*/ 1 w 788"/>
                    <a:gd name="T5" fmla="*/ 0 h 518"/>
                    <a:gd name="T6" fmla="*/ 1 w 788"/>
                    <a:gd name="T7" fmla="*/ 0 h 518"/>
                    <a:gd name="T8" fmla="*/ 1 w 788"/>
                    <a:gd name="T9" fmla="*/ 0 h 518"/>
                    <a:gd name="T10" fmla="*/ 0 w 788"/>
                    <a:gd name="T11" fmla="*/ 1 h 518"/>
                    <a:gd name="T12" fmla="*/ 0 w 788"/>
                    <a:gd name="T13" fmla="*/ 1 h 518"/>
                    <a:gd name="T14" fmla="*/ 0 w 788"/>
                    <a:gd name="T15" fmla="*/ 1 h 518"/>
                    <a:gd name="T16" fmla="*/ 0 w 788"/>
                    <a:gd name="T17" fmla="*/ 1 h 5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88"/>
                    <a:gd name="T28" fmla="*/ 0 h 518"/>
                    <a:gd name="T29" fmla="*/ 788 w 788"/>
                    <a:gd name="T30" fmla="*/ 518 h 5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88" h="518">
                      <a:moveTo>
                        <a:pt x="0" y="435"/>
                      </a:moveTo>
                      <a:lnTo>
                        <a:pt x="125" y="266"/>
                      </a:lnTo>
                      <a:lnTo>
                        <a:pt x="446" y="54"/>
                      </a:lnTo>
                      <a:lnTo>
                        <a:pt x="788" y="0"/>
                      </a:lnTo>
                      <a:lnTo>
                        <a:pt x="778" y="228"/>
                      </a:lnTo>
                      <a:lnTo>
                        <a:pt x="332" y="397"/>
                      </a:lnTo>
                      <a:lnTo>
                        <a:pt x="196" y="518"/>
                      </a:lnTo>
                      <a:lnTo>
                        <a:pt x="0" y="435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" name="Freeform 604"/>
                <p:cNvSpPr>
                  <a:spLocks/>
                </p:cNvSpPr>
                <p:nvPr/>
              </p:nvSpPr>
              <p:spPr bwMode="auto">
                <a:xfrm>
                  <a:off x="1557" y="1534"/>
                  <a:ext cx="254" cy="166"/>
                </a:xfrm>
                <a:custGeom>
                  <a:avLst/>
                  <a:gdLst>
                    <a:gd name="T0" fmla="*/ 0 w 1017"/>
                    <a:gd name="T1" fmla="*/ 1 h 664"/>
                    <a:gd name="T2" fmla="*/ 0 w 1017"/>
                    <a:gd name="T3" fmla="*/ 0 h 664"/>
                    <a:gd name="T4" fmla="*/ 0 w 1017"/>
                    <a:gd name="T5" fmla="*/ 0 h 664"/>
                    <a:gd name="T6" fmla="*/ 0 w 1017"/>
                    <a:gd name="T7" fmla="*/ 0 h 664"/>
                    <a:gd name="T8" fmla="*/ 0 w 1017"/>
                    <a:gd name="T9" fmla="*/ 0 h 664"/>
                    <a:gd name="T10" fmla="*/ 0 w 1017"/>
                    <a:gd name="T11" fmla="*/ 0 h 664"/>
                    <a:gd name="T12" fmla="*/ 1 w 1017"/>
                    <a:gd name="T13" fmla="*/ 0 h 664"/>
                    <a:gd name="T14" fmla="*/ 1 w 1017"/>
                    <a:gd name="T15" fmla="*/ 0 h 664"/>
                    <a:gd name="T16" fmla="*/ 1 w 1017"/>
                    <a:gd name="T17" fmla="*/ 0 h 664"/>
                    <a:gd name="T18" fmla="*/ 1 w 1017"/>
                    <a:gd name="T19" fmla="*/ 1 h 664"/>
                    <a:gd name="T20" fmla="*/ 1 w 1017"/>
                    <a:gd name="T21" fmla="*/ 1 h 664"/>
                    <a:gd name="T22" fmla="*/ 1 w 1017"/>
                    <a:gd name="T23" fmla="*/ 0 h 664"/>
                    <a:gd name="T24" fmla="*/ 1 w 1017"/>
                    <a:gd name="T25" fmla="*/ 0 h 664"/>
                    <a:gd name="T26" fmla="*/ 0 w 1017"/>
                    <a:gd name="T27" fmla="*/ 0 h 664"/>
                    <a:gd name="T28" fmla="*/ 0 w 1017"/>
                    <a:gd name="T29" fmla="*/ 0 h 664"/>
                    <a:gd name="T30" fmla="*/ 0 w 1017"/>
                    <a:gd name="T31" fmla="*/ 0 h 664"/>
                    <a:gd name="T32" fmla="*/ 0 w 1017"/>
                    <a:gd name="T33" fmla="*/ 1 h 664"/>
                    <a:gd name="T34" fmla="*/ 0 w 1017"/>
                    <a:gd name="T35" fmla="*/ 1 h 66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017"/>
                    <a:gd name="T55" fmla="*/ 0 h 664"/>
                    <a:gd name="T56" fmla="*/ 1017 w 1017"/>
                    <a:gd name="T57" fmla="*/ 664 h 66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017" h="664">
                      <a:moveTo>
                        <a:pt x="86" y="544"/>
                      </a:moveTo>
                      <a:lnTo>
                        <a:pt x="0" y="408"/>
                      </a:lnTo>
                      <a:lnTo>
                        <a:pt x="10" y="239"/>
                      </a:lnTo>
                      <a:lnTo>
                        <a:pt x="169" y="114"/>
                      </a:lnTo>
                      <a:lnTo>
                        <a:pt x="391" y="17"/>
                      </a:lnTo>
                      <a:lnTo>
                        <a:pt x="610" y="0"/>
                      </a:lnTo>
                      <a:lnTo>
                        <a:pt x="794" y="48"/>
                      </a:lnTo>
                      <a:lnTo>
                        <a:pt x="936" y="136"/>
                      </a:lnTo>
                      <a:lnTo>
                        <a:pt x="996" y="283"/>
                      </a:lnTo>
                      <a:lnTo>
                        <a:pt x="1017" y="457"/>
                      </a:lnTo>
                      <a:lnTo>
                        <a:pt x="898" y="664"/>
                      </a:lnTo>
                      <a:lnTo>
                        <a:pt x="919" y="424"/>
                      </a:lnTo>
                      <a:lnTo>
                        <a:pt x="772" y="201"/>
                      </a:lnTo>
                      <a:lnTo>
                        <a:pt x="527" y="174"/>
                      </a:lnTo>
                      <a:lnTo>
                        <a:pt x="250" y="310"/>
                      </a:lnTo>
                      <a:lnTo>
                        <a:pt x="86" y="386"/>
                      </a:lnTo>
                      <a:lnTo>
                        <a:pt x="86" y="544"/>
                      </a:lnTo>
                      <a:close/>
                    </a:path>
                  </a:pathLst>
                </a:custGeom>
                <a:solidFill>
                  <a:srgbClr val="A3A3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" name="Freeform 605"/>
                <p:cNvSpPr>
                  <a:spLocks/>
                </p:cNvSpPr>
                <p:nvPr/>
              </p:nvSpPr>
              <p:spPr bwMode="auto">
                <a:xfrm>
                  <a:off x="1569" y="1587"/>
                  <a:ext cx="300" cy="270"/>
                </a:xfrm>
                <a:custGeom>
                  <a:avLst/>
                  <a:gdLst>
                    <a:gd name="T0" fmla="*/ 0 w 1203"/>
                    <a:gd name="T1" fmla="*/ 1 h 1078"/>
                    <a:gd name="T2" fmla="*/ 0 w 1203"/>
                    <a:gd name="T3" fmla="*/ 1 h 1078"/>
                    <a:gd name="T4" fmla="*/ 0 w 1203"/>
                    <a:gd name="T5" fmla="*/ 1 h 1078"/>
                    <a:gd name="T6" fmla="*/ 0 w 1203"/>
                    <a:gd name="T7" fmla="*/ 1 h 1078"/>
                    <a:gd name="T8" fmla="*/ 0 w 1203"/>
                    <a:gd name="T9" fmla="*/ 1 h 1078"/>
                    <a:gd name="T10" fmla="*/ 1 w 1203"/>
                    <a:gd name="T11" fmla="*/ 1 h 1078"/>
                    <a:gd name="T12" fmla="*/ 1 w 1203"/>
                    <a:gd name="T13" fmla="*/ 1 h 1078"/>
                    <a:gd name="T14" fmla="*/ 1 w 1203"/>
                    <a:gd name="T15" fmla="*/ 1 h 1078"/>
                    <a:gd name="T16" fmla="*/ 1 w 1203"/>
                    <a:gd name="T17" fmla="*/ 1 h 1078"/>
                    <a:gd name="T18" fmla="*/ 1 w 1203"/>
                    <a:gd name="T19" fmla="*/ 1 h 1078"/>
                    <a:gd name="T20" fmla="*/ 1 w 1203"/>
                    <a:gd name="T21" fmla="*/ 1 h 1078"/>
                    <a:gd name="T22" fmla="*/ 1 w 1203"/>
                    <a:gd name="T23" fmla="*/ 0 h 1078"/>
                    <a:gd name="T24" fmla="*/ 1 w 1203"/>
                    <a:gd name="T25" fmla="*/ 1 h 1078"/>
                    <a:gd name="T26" fmla="*/ 1 w 1203"/>
                    <a:gd name="T27" fmla="*/ 1 h 1078"/>
                    <a:gd name="T28" fmla="*/ 1 w 1203"/>
                    <a:gd name="T29" fmla="*/ 1 h 1078"/>
                    <a:gd name="T30" fmla="*/ 0 w 1203"/>
                    <a:gd name="T31" fmla="*/ 1 h 1078"/>
                    <a:gd name="T32" fmla="*/ 0 w 1203"/>
                    <a:gd name="T33" fmla="*/ 1 h 1078"/>
                    <a:gd name="T34" fmla="*/ 0 w 1203"/>
                    <a:gd name="T35" fmla="*/ 1 h 1078"/>
                    <a:gd name="T36" fmla="*/ 0 w 1203"/>
                    <a:gd name="T37" fmla="*/ 1 h 1078"/>
                    <a:gd name="T38" fmla="*/ 0 w 1203"/>
                    <a:gd name="T39" fmla="*/ 1 h 107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203"/>
                    <a:gd name="T61" fmla="*/ 0 h 1078"/>
                    <a:gd name="T62" fmla="*/ 1203 w 1203"/>
                    <a:gd name="T63" fmla="*/ 1078 h 107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203" h="1078">
                      <a:moveTo>
                        <a:pt x="126" y="817"/>
                      </a:moveTo>
                      <a:lnTo>
                        <a:pt x="295" y="926"/>
                      </a:lnTo>
                      <a:lnTo>
                        <a:pt x="436" y="828"/>
                      </a:lnTo>
                      <a:lnTo>
                        <a:pt x="517" y="893"/>
                      </a:lnTo>
                      <a:lnTo>
                        <a:pt x="605" y="790"/>
                      </a:lnTo>
                      <a:lnTo>
                        <a:pt x="713" y="822"/>
                      </a:lnTo>
                      <a:lnTo>
                        <a:pt x="812" y="692"/>
                      </a:lnTo>
                      <a:lnTo>
                        <a:pt x="882" y="752"/>
                      </a:lnTo>
                      <a:lnTo>
                        <a:pt x="953" y="600"/>
                      </a:lnTo>
                      <a:lnTo>
                        <a:pt x="1034" y="588"/>
                      </a:lnTo>
                      <a:lnTo>
                        <a:pt x="1089" y="414"/>
                      </a:lnTo>
                      <a:lnTo>
                        <a:pt x="1100" y="0"/>
                      </a:lnTo>
                      <a:lnTo>
                        <a:pt x="1203" y="365"/>
                      </a:lnTo>
                      <a:lnTo>
                        <a:pt x="1115" y="735"/>
                      </a:lnTo>
                      <a:lnTo>
                        <a:pt x="898" y="904"/>
                      </a:lnTo>
                      <a:lnTo>
                        <a:pt x="457" y="1078"/>
                      </a:lnTo>
                      <a:lnTo>
                        <a:pt x="174" y="1057"/>
                      </a:lnTo>
                      <a:lnTo>
                        <a:pt x="0" y="981"/>
                      </a:lnTo>
                      <a:lnTo>
                        <a:pt x="126" y="817"/>
                      </a:lnTo>
                      <a:close/>
                    </a:path>
                  </a:pathLst>
                </a:custGeom>
                <a:solidFill>
                  <a:srgbClr val="A3A3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" name="Freeform 606"/>
                <p:cNvSpPr>
                  <a:spLocks/>
                </p:cNvSpPr>
                <p:nvPr/>
              </p:nvSpPr>
              <p:spPr bwMode="auto">
                <a:xfrm>
                  <a:off x="1317" y="1654"/>
                  <a:ext cx="168" cy="97"/>
                </a:xfrm>
                <a:custGeom>
                  <a:avLst/>
                  <a:gdLst>
                    <a:gd name="T0" fmla="*/ 0 w 669"/>
                    <a:gd name="T1" fmla="*/ 0 h 387"/>
                    <a:gd name="T2" fmla="*/ 0 w 669"/>
                    <a:gd name="T3" fmla="*/ 1 h 387"/>
                    <a:gd name="T4" fmla="*/ 1 w 669"/>
                    <a:gd name="T5" fmla="*/ 0 h 387"/>
                    <a:gd name="T6" fmla="*/ 1 w 669"/>
                    <a:gd name="T7" fmla="*/ 0 h 387"/>
                    <a:gd name="T8" fmla="*/ 1 w 669"/>
                    <a:gd name="T9" fmla="*/ 0 h 387"/>
                    <a:gd name="T10" fmla="*/ 0 w 669"/>
                    <a:gd name="T11" fmla="*/ 0 h 387"/>
                    <a:gd name="T12" fmla="*/ 0 w 669"/>
                    <a:gd name="T13" fmla="*/ 0 h 387"/>
                    <a:gd name="T14" fmla="*/ 0 w 669"/>
                    <a:gd name="T15" fmla="*/ 0 h 387"/>
                    <a:gd name="T16" fmla="*/ 0 w 669"/>
                    <a:gd name="T17" fmla="*/ 0 h 38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69"/>
                    <a:gd name="T28" fmla="*/ 0 h 387"/>
                    <a:gd name="T29" fmla="*/ 669 w 669"/>
                    <a:gd name="T30" fmla="*/ 387 h 38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69" h="387">
                      <a:moveTo>
                        <a:pt x="0" y="311"/>
                      </a:moveTo>
                      <a:lnTo>
                        <a:pt x="147" y="387"/>
                      </a:lnTo>
                      <a:lnTo>
                        <a:pt x="369" y="190"/>
                      </a:lnTo>
                      <a:lnTo>
                        <a:pt x="669" y="114"/>
                      </a:lnTo>
                      <a:lnTo>
                        <a:pt x="652" y="0"/>
                      </a:lnTo>
                      <a:lnTo>
                        <a:pt x="321" y="60"/>
                      </a:lnTo>
                      <a:lnTo>
                        <a:pt x="136" y="180"/>
                      </a:lnTo>
                      <a:lnTo>
                        <a:pt x="0" y="311"/>
                      </a:lnTo>
                      <a:close/>
                    </a:path>
                  </a:pathLst>
                </a:custGeom>
                <a:solidFill>
                  <a:srgbClr val="A3A3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" name="Freeform 607"/>
                <p:cNvSpPr>
                  <a:spLocks/>
                </p:cNvSpPr>
                <p:nvPr/>
              </p:nvSpPr>
              <p:spPr bwMode="auto">
                <a:xfrm>
                  <a:off x="1361" y="1681"/>
                  <a:ext cx="267" cy="214"/>
                </a:xfrm>
                <a:custGeom>
                  <a:avLst/>
                  <a:gdLst>
                    <a:gd name="T0" fmla="*/ 0 w 1066"/>
                    <a:gd name="T1" fmla="*/ 1 h 855"/>
                    <a:gd name="T2" fmla="*/ 0 w 1066"/>
                    <a:gd name="T3" fmla="*/ 1 h 855"/>
                    <a:gd name="T4" fmla="*/ 0 w 1066"/>
                    <a:gd name="T5" fmla="*/ 1 h 855"/>
                    <a:gd name="T6" fmla="*/ 0 w 1066"/>
                    <a:gd name="T7" fmla="*/ 1 h 855"/>
                    <a:gd name="T8" fmla="*/ 1 w 1066"/>
                    <a:gd name="T9" fmla="*/ 1 h 855"/>
                    <a:gd name="T10" fmla="*/ 1 w 1066"/>
                    <a:gd name="T11" fmla="*/ 1 h 855"/>
                    <a:gd name="T12" fmla="*/ 1 w 1066"/>
                    <a:gd name="T13" fmla="*/ 1 h 855"/>
                    <a:gd name="T14" fmla="*/ 1 w 1066"/>
                    <a:gd name="T15" fmla="*/ 1 h 855"/>
                    <a:gd name="T16" fmla="*/ 1 w 1066"/>
                    <a:gd name="T17" fmla="*/ 1 h 855"/>
                    <a:gd name="T18" fmla="*/ 1 w 1066"/>
                    <a:gd name="T19" fmla="*/ 1 h 855"/>
                    <a:gd name="T20" fmla="*/ 1 w 1066"/>
                    <a:gd name="T21" fmla="*/ 1 h 855"/>
                    <a:gd name="T22" fmla="*/ 1 w 1066"/>
                    <a:gd name="T23" fmla="*/ 0 h 855"/>
                    <a:gd name="T24" fmla="*/ 1 w 1066"/>
                    <a:gd name="T25" fmla="*/ 0 h 855"/>
                    <a:gd name="T26" fmla="*/ 1 w 1066"/>
                    <a:gd name="T27" fmla="*/ 0 h 855"/>
                    <a:gd name="T28" fmla="*/ 1 w 1066"/>
                    <a:gd name="T29" fmla="*/ 0 h 855"/>
                    <a:gd name="T30" fmla="*/ 1 w 1066"/>
                    <a:gd name="T31" fmla="*/ 0 h 855"/>
                    <a:gd name="T32" fmla="*/ 1 w 1066"/>
                    <a:gd name="T33" fmla="*/ 1 h 855"/>
                    <a:gd name="T34" fmla="*/ 0 w 1066"/>
                    <a:gd name="T35" fmla="*/ 1 h 855"/>
                    <a:gd name="T36" fmla="*/ 0 w 1066"/>
                    <a:gd name="T37" fmla="*/ 1 h 855"/>
                    <a:gd name="T38" fmla="*/ 0 w 1066"/>
                    <a:gd name="T39" fmla="*/ 1 h 85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066"/>
                    <a:gd name="T61" fmla="*/ 0 h 855"/>
                    <a:gd name="T62" fmla="*/ 1066 w 1066"/>
                    <a:gd name="T63" fmla="*/ 855 h 85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066" h="855">
                      <a:moveTo>
                        <a:pt x="0" y="828"/>
                      </a:moveTo>
                      <a:lnTo>
                        <a:pt x="76" y="707"/>
                      </a:lnTo>
                      <a:lnTo>
                        <a:pt x="185" y="757"/>
                      </a:lnTo>
                      <a:lnTo>
                        <a:pt x="245" y="626"/>
                      </a:lnTo>
                      <a:lnTo>
                        <a:pt x="381" y="659"/>
                      </a:lnTo>
                      <a:lnTo>
                        <a:pt x="402" y="550"/>
                      </a:lnTo>
                      <a:lnTo>
                        <a:pt x="543" y="588"/>
                      </a:lnTo>
                      <a:lnTo>
                        <a:pt x="588" y="469"/>
                      </a:lnTo>
                      <a:lnTo>
                        <a:pt x="695" y="485"/>
                      </a:lnTo>
                      <a:lnTo>
                        <a:pt x="707" y="371"/>
                      </a:lnTo>
                      <a:lnTo>
                        <a:pt x="831" y="371"/>
                      </a:lnTo>
                      <a:lnTo>
                        <a:pt x="843" y="245"/>
                      </a:lnTo>
                      <a:lnTo>
                        <a:pt x="941" y="196"/>
                      </a:lnTo>
                      <a:lnTo>
                        <a:pt x="902" y="88"/>
                      </a:lnTo>
                      <a:lnTo>
                        <a:pt x="1000" y="0"/>
                      </a:lnTo>
                      <a:lnTo>
                        <a:pt x="1066" y="179"/>
                      </a:lnTo>
                      <a:lnTo>
                        <a:pt x="772" y="610"/>
                      </a:lnTo>
                      <a:lnTo>
                        <a:pt x="250" y="855"/>
                      </a:lnTo>
                      <a:lnTo>
                        <a:pt x="0" y="828"/>
                      </a:lnTo>
                      <a:close/>
                    </a:path>
                  </a:pathLst>
                </a:custGeom>
                <a:solidFill>
                  <a:srgbClr val="A3A3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608"/>
                <p:cNvSpPr>
                  <a:spLocks/>
                </p:cNvSpPr>
                <p:nvPr/>
              </p:nvSpPr>
              <p:spPr bwMode="auto">
                <a:xfrm>
                  <a:off x="1365" y="1663"/>
                  <a:ext cx="410" cy="240"/>
                </a:xfrm>
                <a:custGeom>
                  <a:avLst/>
                  <a:gdLst>
                    <a:gd name="T0" fmla="*/ 0 w 1642"/>
                    <a:gd name="T1" fmla="*/ 1 h 957"/>
                    <a:gd name="T2" fmla="*/ 0 w 1642"/>
                    <a:gd name="T3" fmla="*/ 1 h 957"/>
                    <a:gd name="T4" fmla="*/ 0 w 1642"/>
                    <a:gd name="T5" fmla="*/ 1 h 957"/>
                    <a:gd name="T6" fmla="*/ 0 w 1642"/>
                    <a:gd name="T7" fmla="*/ 1 h 957"/>
                    <a:gd name="T8" fmla="*/ 0 w 1642"/>
                    <a:gd name="T9" fmla="*/ 1 h 957"/>
                    <a:gd name="T10" fmla="*/ 0 w 1642"/>
                    <a:gd name="T11" fmla="*/ 1 h 957"/>
                    <a:gd name="T12" fmla="*/ 0 w 1642"/>
                    <a:gd name="T13" fmla="*/ 1 h 957"/>
                    <a:gd name="T14" fmla="*/ 1 w 1642"/>
                    <a:gd name="T15" fmla="*/ 1 h 957"/>
                    <a:gd name="T16" fmla="*/ 1 w 1642"/>
                    <a:gd name="T17" fmla="*/ 1 h 957"/>
                    <a:gd name="T18" fmla="*/ 1 w 1642"/>
                    <a:gd name="T19" fmla="*/ 1 h 957"/>
                    <a:gd name="T20" fmla="*/ 1 w 1642"/>
                    <a:gd name="T21" fmla="*/ 1 h 957"/>
                    <a:gd name="T22" fmla="*/ 1 w 1642"/>
                    <a:gd name="T23" fmla="*/ 1 h 957"/>
                    <a:gd name="T24" fmla="*/ 1 w 1642"/>
                    <a:gd name="T25" fmla="*/ 1 h 957"/>
                    <a:gd name="T26" fmla="*/ 1 w 1642"/>
                    <a:gd name="T27" fmla="*/ 1 h 957"/>
                    <a:gd name="T28" fmla="*/ 1 w 1642"/>
                    <a:gd name="T29" fmla="*/ 1 h 957"/>
                    <a:gd name="T30" fmla="*/ 1 w 1642"/>
                    <a:gd name="T31" fmla="*/ 1 h 957"/>
                    <a:gd name="T32" fmla="*/ 1 w 1642"/>
                    <a:gd name="T33" fmla="*/ 1 h 957"/>
                    <a:gd name="T34" fmla="*/ 1 w 1642"/>
                    <a:gd name="T35" fmla="*/ 1 h 957"/>
                    <a:gd name="T36" fmla="*/ 1 w 1642"/>
                    <a:gd name="T37" fmla="*/ 1 h 957"/>
                    <a:gd name="T38" fmla="*/ 1 w 1642"/>
                    <a:gd name="T39" fmla="*/ 0 h 957"/>
                    <a:gd name="T40" fmla="*/ 1 w 1642"/>
                    <a:gd name="T41" fmla="*/ 0 h 957"/>
                    <a:gd name="T42" fmla="*/ 1 w 1642"/>
                    <a:gd name="T43" fmla="*/ 0 h 957"/>
                    <a:gd name="T44" fmla="*/ 1 w 1642"/>
                    <a:gd name="T45" fmla="*/ 0 h 957"/>
                    <a:gd name="T46" fmla="*/ 1 w 1642"/>
                    <a:gd name="T47" fmla="*/ 0 h 957"/>
                    <a:gd name="T48" fmla="*/ 1 w 1642"/>
                    <a:gd name="T49" fmla="*/ 0 h 957"/>
                    <a:gd name="T50" fmla="*/ 1 w 1642"/>
                    <a:gd name="T51" fmla="*/ 0 h 957"/>
                    <a:gd name="T52" fmla="*/ 1 w 1642"/>
                    <a:gd name="T53" fmla="*/ 0 h 957"/>
                    <a:gd name="T54" fmla="*/ 1 w 1642"/>
                    <a:gd name="T55" fmla="*/ 0 h 957"/>
                    <a:gd name="T56" fmla="*/ 1 w 1642"/>
                    <a:gd name="T57" fmla="*/ 0 h 957"/>
                    <a:gd name="T58" fmla="*/ 1 w 1642"/>
                    <a:gd name="T59" fmla="*/ 0 h 957"/>
                    <a:gd name="T60" fmla="*/ 1 w 1642"/>
                    <a:gd name="T61" fmla="*/ 0 h 957"/>
                    <a:gd name="T62" fmla="*/ 1 w 1642"/>
                    <a:gd name="T63" fmla="*/ 0 h 957"/>
                    <a:gd name="T64" fmla="*/ 1 w 1642"/>
                    <a:gd name="T65" fmla="*/ 0 h 957"/>
                    <a:gd name="T66" fmla="*/ 1 w 1642"/>
                    <a:gd name="T67" fmla="*/ 0 h 957"/>
                    <a:gd name="T68" fmla="*/ 1 w 1642"/>
                    <a:gd name="T69" fmla="*/ 1 h 957"/>
                    <a:gd name="T70" fmla="*/ 1 w 1642"/>
                    <a:gd name="T71" fmla="*/ 1 h 957"/>
                    <a:gd name="T72" fmla="*/ 1 w 1642"/>
                    <a:gd name="T73" fmla="*/ 1 h 957"/>
                    <a:gd name="T74" fmla="*/ 1 w 1642"/>
                    <a:gd name="T75" fmla="*/ 1 h 957"/>
                    <a:gd name="T76" fmla="*/ 1 w 1642"/>
                    <a:gd name="T77" fmla="*/ 1 h 957"/>
                    <a:gd name="T78" fmla="*/ 0 w 1642"/>
                    <a:gd name="T79" fmla="*/ 1 h 957"/>
                    <a:gd name="T80" fmla="*/ 0 w 1642"/>
                    <a:gd name="T81" fmla="*/ 1 h 957"/>
                    <a:gd name="T82" fmla="*/ 0 w 1642"/>
                    <a:gd name="T83" fmla="*/ 1 h 957"/>
                    <a:gd name="T84" fmla="*/ 0 w 1642"/>
                    <a:gd name="T85" fmla="*/ 1 h 957"/>
                    <a:gd name="T86" fmla="*/ 0 w 1642"/>
                    <a:gd name="T87" fmla="*/ 1 h 957"/>
                    <a:gd name="T88" fmla="*/ 0 w 1642"/>
                    <a:gd name="T89" fmla="*/ 1 h 957"/>
                    <a:gd name="T90" fmla="*/ 0 w 1642"/>
                    <a:gd name="T91" fmla="*/ 1 h 957"/>
                    <a:gd name="T92" fmla="*/ 0 w 1642"/>
                    <a:gd name="T93" fmla="*/ 1 h 957"/>
                    <a:gd name="T94" fmla="*/ 0 w 1642"/>
                    <a:gd name="T95" fmla="*/ 1 h 957"/>
                    <a:gd name="T96" fmla="*/ 0 w 1642"/>
                    <a:gd name="T97" fmla="*/ 1 h 957"/>
                    <a:gd name="T98" fmla="*/ 0 w 1642"/>
                    <a:gd name="T99" fmla="*/ 1 h 95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1642"/>
                    <a:gd name="T151" fmla="*/ 0 h 957"/>
                    <a:gd name="T152" fmla="*/ 1642 w 1642"/>
                    <a:gd name="T153" fmla="*/ 957 h 95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1642" h="957">
                      <a:moveTo>
                        <a:pt x="0" y="914"/>
                      </a:moveTo>
                      <a:lnTo>
                        <a:pt x="8" y="918"/>
                      </a:lnTo>
                      <a:lnTo>
                        <a:pt x="18" y="922"/>
                      </a:lnTo>
                      <a:lnTo>
                        <a:pt x="32" y="927"/>
                      </a:lnTo>
                      <a:lnTo>
                        <a:pt x="48" y="932"/>
                      </a:lnTo>
                      <a:lnTo>
                        <a:pt x="68" y="937"/>
                      </a:lnTo>
                      <a:lnTo>
                        <a:pt x="91" y="943"/>
                      </a:lnTo>
                      <a:lnTo>
                        <a:pt x="117" y="949"/>
                      </a:lnTo>
                      <a:lnTo>
                        <a:pt x="145" y="952"/>
                      </a:lnTo>
                      <a:lnTo>
                        <a:pt x="174" y="956"/>
                      </a:lnTo>
                      <a:lnTo>
                        <a:pt x="237" y="957"/>
                      </a:lnTo>
                      <a:lnTo>
                        <a:pt x="305" y="950"/>
                      </a:lnTo>
                      <a:lnTo>
                        <a:pt x="340" y="942"/>
                      </a:lnTo>
                      <a:lnTo>
                        <a:pt x="358" y="937"/>
                      </a:lnTo>
                      <a:lnTo>
                        <a:pt x="376" y="932"/>
                      </a:lnTo>
                      <a:lnTo>
                        <a:pt x="394" y="926"/>
                      </a:lnTo>
                      <a:lnTo>
                        <a:pt x="411" y="919"/>
                      </a:lnTo>
                      <a:lnTo>
                        <a:pt x="430" y="912"/>
                      </a:lnTo>
                      <a:lnTo>
                        <a:pt x="448" y="905"/>
                      </a:lnTo>
                      <a:lnTo>
                        <a:pt x="467" y="898"/>
                      </a:lnTo>
                      <a:lnTo>
                        <a:pt x="486" y="891"/>
                      </a:lnTo>
                      <a:lnTo>
                        <a:pt x="505" y="884"/>
                      </a:lnTo>
                      <a:lnTo>
                        <a:pt x="524" y="876"/>
                      </a:lnTo>
                      <a:lnTo>
                        <a:pt x="543" y="869"/>
                      </a:lnTo>
                      <a:lnTo>
                        <a:pt x="562" y="861"/>
                      </a:lnTo>
                      <a:lnTo>
                        <a:pt x="581" y="853"/>
                      </a:lnTo>
                      <a:lnTo>
                        <a:pt x="601" y="846"/>
                      </a:lnTo>
                      <a:lnTo>
                        <a:pt x="620" y="838"/>
                      </a:lnTo>
                      <a:lnTo>
                        <a:pt x="639" y="830"/>
                      </a:lnTo>
                      <a:lnTo>
                        <a:pt x="656" y="823"/>
                      </a:lnTo>
                      <a:lnTo>
                        <a:pt x="674" y="814"/>
                      </a:lnTo>
                      <a:lnTo>
                        <a:pt x="693" y="806"/>
                      </a:lnTo>
                      <a:lnTo>
                        <a:pt x="710" y="799"/>
                      </a:lnTo>
                      <a:lnTo>
                        <a:pt x="727" y="790"/>
                      </a:lnTo>
                      <a:lnTo>
                        <a:pt x="744" y="782"/>
                      </a:lnTo>
                      <a:lnTo>
                        <a:pt x="760" y="773"/>
                      </a:lnTo>
                      <a:lnTo>
                        <a:pt x="777" y="766"/>
                      </a:lnTo>
                      <a:lnTo>
                        <a:pt x="792" y="757"/>
                      </a:lnTo>
                      <a:lnTo>
                        <a:pt x="807" y="749"/>
                      </a:lnTo>
                      <a:lnTo>
                        <a:pt x="821" y="742"/>
                      </a:lnTo>
                      <a:lnTo>
                        <a:pt x="835" y="733"/>
                      </a:lnTo>
                      <a:lnTo>
                        <a:pt x="848" y="725"/>
                      </a:lnTo>
                      <a:lnTo>
                        <a:pt x="861" y="717"/>
                      </a:lnTo>
                      <a:lnTo>
                        <a:pt x="872" y="709"/>
                      </a:lnTo>
                      <a:lnTo>
                        <a:pt x="884" y="701"/>
                      </a:lnTo>
                      <a:lnTo>
                        <a:pt x="903" y="686"/>
                      </a:lnTo>
                      <a:lnTo>
                        <a:pt x="920" y="669"/>
                      </a:lnTo>
                      <a:lnTo>
                        <a:pt x="937" y="650"/>
                      </a:lnTo>
                      <a:lnTo>
                        <a:pt x="953" y="630"/>
                      </a:lnTo>
                      <a:lnTo>
                        <a:pt x="969" y="608"/>
                      </a:lnTo>
                      <a:lnTo>
                        <a:pt x="984" y="585"/>
                      </a:lnTo>
                      <a:lnTo>
                        <a:pt x="998" y="563"/>
                      </a:lnTo>
                      <a:lnTo>
                        <a:pt x="1012" y="540"/>
                      </a:lnTo>
                      <a:lnTo>
                        <a:pt x="1025" y="517"/>
                      </a:lnTo>
                      <a:lnTo>
                        <a:pt x="1036" y="496"/>
                      </a:lnTo>
                      <a:lnTo>
                        <a:pt x="1046" y="476"/>
                      </a:lnTo>
                      <a:lnTo>
                        <a:pt x="1054" y="457"/>
                      </a:lnTo>
                      <a:lnTo>
                        <a:pt x="1061" y="442"/>
                      </a:lnTo>
                      <a:lnTo>
                        <a:pt x="1073" y="419"/>
                      </a:lnTo>
                      <a:lnTo>
                        <a:pt x="1075" y="410"/>
                      </a:lnTo>
                      <a:lnTo>
                        <a:pt x="1079" y="413"/>
                      </a:lnTo>
                      <a:lnTo>
                        <a:pt x="1091" y="416"/>
                      </a:lnTo>
                      <a:lnTo>
                        <a:pt x="1110" y="423"/>
                      </a:lnTo>
                      <a:lnTo>
                        <a:pt x="1138" y="430"/>
                      </a:lnTo>
                      <a:lnTo>
                        <a:pt x="1173" y="434"/>
                      </a:lnTo>
                      <a:lnTo>
                        <a:pt x="1219" y="437"/>
                      </a:lnTo>
                      <a:lnTo>
                        <a:pt x="1273" y="433"/>
                      </a:lnTo>
                      <a:lnTo>
                        <a:pt x="1338" y="424"/>
                      </a:lnTo>
                      <a:lnTo>
                        <a:pt x="1373" y="416"/>
                      </a:lnTo>
                      <a:lnTo>
                        <a:pt x="1389" y="411"/>
                      </a:lnTo>
                      <a:lnTo>
                        <a:pt x="1404" y="405"/>
                      </a:lnTo>
                      <a:lnTo>
                        <a:pt x="1421" y="399"/>
                      </a:lnTo>
                      <a:lnTo>
                        <a:pt x="1435" y="392"/>
                      </a:lnTo>
                      <a:lnTo>
                        <a:pt x="1450" y="385"/>
                      </a:lnTo>
                      <a:lnTo>
                        <a:pt x="1464" y="377"/>
                      </a:lnTo>
                      <a:lnTo>
                        <a:pt x="1478" y="368"/>
                      </a:lnTo>
                      <a:lnTo>
                        <a:pt x="1491" y="359"/>
                      </a:lnTo>
                      <a:lnTo>
                        <a:pt x="1503" y="350"/>
                      </a:lnTo>
                      <a:lnTo>
                        <a:pt x="1516" y="342"/>
                      </a:lnTo>
                      <a:lnTo>
                        <a:pt x="1539" y="323"/>
                      </a:lnTo>
                      <a:lnTo>
                        <a:pt x="1559" y="305"/>
                      </a:lnTo>
                      <a:lnTo>
                        <a:pt x="1578" y="286"/>
                      </a:lnTo>
                      <a:lnTo>
                        <a:pt x="1595" y="269"/>
                      </a:lnTo>
                      <a:lnTo>
                        <a:pt x="1609" y="253"/>
                      </a:lnTo>
                      <a:lnTo>
                        <a:pt x="1620" y="239"/>
                      </a:lnTo>
                      <a:lnTo>
                        <a:pt x="1637" y="217"/>
                      </a:lnTo>
                      <a:lnTo>
                        <a:pt x="1642" y="210"/>
                      </a:lnTo>
                      <a:lnTo>
                        <a:pt x="1626" y="223"/>
                      </a:lnTo>
                      <a:lnTo>
                        <a:pt x="1607" y="239"/>
                      </a:lnTo>
                      <a:lnTo>
                        <a:pt x="1596" y="246"/>
                      </a:lnTo>
                      <a:lnTo>
                        <a:pt x="1588" y="251"/>
                      </a:lnTo>
                      <a:lnTo>
                        <a:pt x="1581" y="255"/>
                      </a:lnTo>
                      <a:lnTo>
                        <a:pt x="1573" y="259"/>
                      </a:lnTo>
                      <a:lnTo>
                        <a:pt x="1564" y="264"/>
                      </a:lnTo>
                      <a:lnTo>
                        <a:pt x="1545" y="272"/>
                      </a:lnTo>
                      <a:lnTo>
                        <a:pt x="1524" y="279"/>
                      </a:lnTo>
                      <a:lnTo>
                        <a:pt x="1501" y="287"/>
                      </a:lnTo>
                      <a:lnTo>
                        <a:pt x="1475" y="292"/>
                      </a:lnTo>
                      <a:lnTo>
                        <a:pt x="1447" y="297"/>
                      </a:lnTo>
                      <a:lnTo>
                        <a:pt x="1385" y="301"/>
                      </a:lnTo>
                      <a:lnTo>
                        <a:pt x="1197" y="295"/>
                      </a:lnTo>
                      <a:lnTo>
                        <a:pt x="1145" y="288"/>
                      </a:lnTo>
                      <a:lnTo>
                        <a:pt x="1149" y="227"/>
                      </a:lnTo>
                      <a:lnTo>
                        <a:pt x="1144" y="198"/>
                      </a:lnTo>
                      <a:lnTo>
                        <a:pt x="1130" y="165"/>
                      </a:lnTo>
                      <a:lnTo>
                        <a:pt x="1121" y="147"/>
                      </a:lnTo>
                      <a:lnTo>
                        <a:pt x="1110" y="129"/>
                      </a:lnTo>
                      <a:lnTo>
                        <a:pt x="1094" y="112"/>
                      </a:lnTo>
                      <a:lnTo>
                        <a:pt x="1077" y="93"/>
                      </a:lnTo>
                      <a:lnTo>
                        <a:pt x="1058" y="76"/>
                      </a:lnTo>
                      <a:lnTo>
                        <a:pt x="1039" y="61"/>
                      </a:lnTo>
                      <a:lnTo>
                        <a:pt x="1030" y="55"/>
                      </a:lnTo>
                      <a:lnTo>
                        <a:pt x="1020" y="48"/>
                      </a:lnTo>
                      <a:lnTo>
                        <a:pt x="1011" y="43"/>
                      </a:lnTo>
                      <a:lnTo>
                        <a:pt x="1002" y="37"/>
                      </a:lnTo>
                      <a:lnTo>
                        <a:pt x="993" y="33"/>
                      </a:lnTo>
                      <a:lnTo>
                        <a:pt x="984" y="28"/>
                      </a:lnTo>
                      <a:lnTo>
                        <a:pt x="967" y="20"/>
                      </a:lnTo>
                      <a:lnTo>
                        <a:pt x="951" y="14"/>
                      </a:lnTo>
                      <a:lnTo>
                        <a:pt x="936" y="10"/>
                      </a:lnTo>
                      <a:lnTo>
                        <a:pt x="910" y="4"/>
                      </a:lnTo>
                      <a:lnTo>
                        <a:pt x="890" y="0"/>
                      </a:lnTo>
                      <a:lnTo>
                        <a:pt x="872" y="0"/>
                      </a:lnTo>
                      <a:lnTo>
                        <a:pt x="887" y="5"/>
                      </a:lnTo>
                      <a:lnTo>
                        <a:pt x="903" y="14"/>
                      </a:lnTo>
                      <a:lnTo>
                        <a:pt x="912" y="19"/>
                      </a:lnTo>
                      <a:lnTo>
                        <a:pt x="922" y="27"/>
                      </a:lnTo>
                      <a:lnTo>
                        <a:pt x="940" y="44"/>
                      </a:lnTo>
                      <a:lnTo>
                        <a:pt x="957" y="69"/>
                      </a:lnTo>
                      <a:lnTo>
                        <a:pt x="980" y="138"/>
                      </a:lnTo>
                      <a:lnTo>
                        <a:pt x="979" y="185"/>
                      </a:lnTo>
                      <a:lnTo>
                        <a:pt x="975" y="212"/>
                      </a:lnTo>
                      <a:lnTo>
                        <a:pt x="967" y="240"/>
                      </a:lnTo>
                      <a:lnTo>
                        <a:pt x="959" y="269"/>
                      </a:lnTo>
                      <a:lnTo>
                        <a:pt x="947" y="300"/>
                      </a:lnTo>
                      <a:lnTo>
                        <a:pt x="940" y="315"/>
                      </a:lnTo>
                      <a:lnTo>
                        <a:pt x="933" y="331"/>
                      </a:lnTo>
                      <a:lnTo>
                        <a:pt x="924" y="347"/>
                      </a:lnTo>
                      <a:lnTo>
                        <a:pt x="917" y="363"/>
                      </a:lnTo>
                      <a:lnTo>
                        <a:pt x="908" y="380"/>
                      </a:lnTo>
                      <a:lnTo>
                        <a:pt x="899" y="395"/>
                      </a:lnTo>
                      <a:lnTo>
                        <a:pt x="889" y="411"/>
                      </a:lnTo>
                      <a:lnTo>
                        <a:pt x="879" y="428"/>
                      </a:lnTo>
                      <a:lnTo>
                        <a:pt x="867" y="444"/>
                      </a:lnTo>
                      <a:lnTo>
                        <a:pt x="856" y="460"/>
                      </a:lnTo>
                      <a:lnTo>
                        <a:pt x="844" y="476"/>
                      </a:lnTo>
                      <a:lnTo>
                        <a:pt x="833" y="493"/>
                      </a:lnTo>
                      <a:lnTo>
                        <a:pt x="820" y="508"/>
                      </a:lnTo>
                      <a:lnTo>
                        <a:pt x="807" y="523"/>
                      </a:lnTo>
                      <a:lnTo>
                        <a:pt x="794" y="538"/>
                      </a:lnTo>
                      <a:lnTo>
                        <a:pt x="781" y="554"/>
                      </a:lnTo>
                      <a:lnTo>
                        <a:pt x="767" y="569"/>
                      </a:lnTo>
                      <a:lnTo>
                        <a:pt x="752" y="583"/>
                      </a:lnTo>
                      <a:lnTo>
                        <a:pt x="738" y="597"/>
                      </a:lnTo>
                      <a:lnTo>
                        <a:pt x="722" y="611"/>
                      </a:lnTo>
                      <a:lnTo>
                        <a:pt x="706" y="623"/>
                      </a:lnTo>
                      <a:lnTo>
                        <a:pt x="697" y="631"/>
                      </a:lnTo>
                      <a:lnTo>
                        <a:pt x="687" y="637"/>
                      </a:lnTo>
                      <a:lnTo>
                        <a:pt x="678" y="644"/>
                      </a:lnTo>
                      <a:lnTo>
                        <a:pt x="667" y="650"/>
                      </a:lnTo>
                      <a:lnTo>
                        <a:pt x="656" y="658"/>
                      </a:lnTo>
                      <a:lnTo>
                        <a:pt x="645" y="664"/>
                      </a:lnTo>
                      <a:lnTo>
                        <a:pt x="634" y="672"/>
                      </a:lnTo>
                      <a:lnTo>
                        <a:pt x="621" y="678"/>
                      </a:lnTo>
                      <a:lnTo>
                        <a:pt x="608" y="684"/>
                      </a:lnTo>
                      <a:lnTo>
                        <a:pt x="595" y="692"/>
                      </a:lnTo>
                      <a:lnTo>
                        <a:pt x="583" y="698"/>
                      </a:lnTo>
                      <a:lnTo>
                        <a:pt x="569" y="705"/>
                      </a:lnTo>
                      <a:lnTo>
                        <a:pt x="555" y="711"/>
                      </a:lnTo>
                      <a:lnTo>
                        <a:pt x="541" y="719"/>
                      </a:lnTo>
                      <a:lnTo>
                        <a:pt x="527" y="725"/>
                      </a:lnTo>
                      <a:lnTo>
                        <a:pt x="513" y="731"/>
                      </a:lnTo>
                      <a:lnTo>
                        <a:pt x="498" y="738"/>
                      </a:lnTo>
                      <a:lnTo>
                        <a:pt x="484" y="744"/>
                      </a:lnTo>
                      <a:lnTo>
                        <a:pt x="468" y="750"/>
                      </a:lnTo>
                      <a:lnTo>
                        <a:pt x="453" y="757"/>
                      </a:lnTo>
                      <a:lnTo>
                        <a:pt x="438" y="763"/>
                      </a:lnTo>
                      <a:lnTo>
                        <a:pt x="423" y="770"/>
                      </a:lnTo>
                      <a:lnTo>
                        <a:pt x="408" y="776"/>
                      </a:lnTo>
                      <a:lnTo>
                        <a:pt x="392" y="781"/>
                      </a:lnTo>
                      <a:lnTo>
                        <a:pt x="377" y="787"/>
                      </a:lnTo>
                      <a:lnTo>
                        <a:pt x="362" y="794"/>
                      </a:lnTo>
                      <a:lnTo>
                        <a:pt x="347" y="799"/>
                      </a:lnTo>
                      <a:lnTo>
                        <a:pt x="330" y="805"/>
                      </a:lnTo>
                      <a:lnTo>
                        <a:pt x="315" y="810"/>
                      </a:lnTo>
                      <a:lnTo>
                        <a:pt x="301" y="817"/>
                      </a:lnTo>
                      <a:lnTo>
                        <a:pt x="286" y="822"/>
                      </a:lnTo>
                      <a:lnTo>
                        <a:pt x="270" y="827"/>
                      </a:lnTo>
                      <a:lnTo>
                        <a:pt x="256" y="832"/>
                      </a:lnTo>
                      <a:lnTo>
                        <a:pt x="241" y="837"/>
                      </a:lnTo>
                      <a:lnTo>
                        <a:pt x="227" y="842"/>
                      </a:lnTo>
                      <a:lnTo>
                        <a:pt x="213" y="847"/>
                      </a:lnTo>
                      <a:lnTo>
                        <a:pt x="199" y="852"/>
                      </a:lnTo>
                      <a:lnTo>
                        <a:pt x="185" y="856"/>
                      </a:lnTo>
                      <a:lnTo>
                        <a:pt x="160" y="865"/>
                      </a:lnTo>
                      <a:lnTo>
                        <a:pt x="135" y="872"/>
                      </a:lnTo>
                      <a:lnTo>
                        <a:pt x="112" y="880"/>
                      </a:lnTo>
                      <a:lnTo>
                        <a:pt x="90" y="888"/>
                      </a:lnTo>
                      <a:lnTo>
                        <a:pt x="70" y="893"/>
                      </a:lnTo>
                      <a:lnTo>
                        <a:pt x="52" y="899"/>
                      </a:lnTo>
                      <a:lnTo>
                        <a:pt x="24" y="908"/>
                      </a:lnTo>
                      <a:lnTo>
                        <a:pt x="0" y="9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609"/>
                <p:cNvSpPr>
                  <a:spLocks/>
                </p:cNvSpPr>
                <p:nvPr/>
              </p:nvSpPr>
              <p:spPr bwMode="auto">
                <a:xfrm>
                  <a:off x="1346" y="1544"/>
                  <a:ext cx="224" cy="267"/>
                </a:xfrm>
                <a:custGeom>
                  <a:avLst/>
                  <a:gdLst>
                    <a:gd name="T0" fmla="*/ 1 w 896"/>
                    <a:gd name="T1" fmla="*/ 0 h 1068"/>
                    <a:gd name="T2" fmla="*/ 1 w 896"/>
                    <a:gd name="T3" fmla="*/ 0 h 1068"/>
                    <a:gd name="T4" fmla="*/ 1 w 896"/>
                    <a:gd name="T5" fmla="*/ 0 h 1068"/>
                    <a:gd name="T6" fmla="*/ 1 w 896"/>
                    <a:gd name="T7" fmla="*/ 0 h 1068"/>
                    <a:gd name="T8" fmla="*/ 1 w 896"/>
                    <a:gd name="T9" fmla="*/ 1 h 1068"/>
                    <a:gd name="T10" fmla="*/ 1 w 896"/>
                    <a:gd name="T11" fmla="*/ 1 h 1068"/>
                    <a:gd name="T12" fmla="*/ 1 w 896"/>
                    <a:gd name="T13" fmla="*/ 1 h 1068"/>
                    <a:gd name="T14" fmla="*/ 1 w 896"/>
                    <a:gd name="T15" fmla="*/ 1 h 1068"/>
                    <a:gd name="T16" fmla="*/ 1 w 896"/>
                    <a:gd name="T17" fmla="*/ 1 h 1068"/>
                    <a:gd name="T18" fmla="*/ 1 w 896"/>
                    <a:gd name="T19" fmla="*/ 1 h 1068"/>
                    <a:gd name="T20" fmla="*/ 1 w 896"/>
                    <a:gd name="T21" fmla="*/ 1 h 1068"/>
                    <a:gd name="T22" fmla="*/ 1 w 896"/>
                    <a:gd name="T23" fmla="*/ 1 h 1068"/>
                    <a:gd name="T24" fmla="*/ 1 w 896"/>
                    <a:gd name="T25" fmla="*/ 1 h 1068"/>
                    <a:gd name="T26" fmla="*/ 1 w 896"/>
                    <a:gd name="T27" fmla="*/ 1 h 1068"/>
                    <a:gd name="T28" fmla="*/ 1 w 896"/>
                    <a:gd name="T29" fmla="*/ 1 h 1068"/>
                    <a:gd name="T30" fmla="*/ 1 w 896"/>
                    <a:gd name="T31" fmla="*/ 1 h 1068"/>
                    <a:gd name="T32" fmla="*/ 1 w 896"/>
                    <a:gd name="T33" fmla="*/ 1 h 1068"/>
                    <a:gd name="T34" fmla="*/ 1 w 896"/>
                    <a:gd name="T35" fmla="*/ 1 h 1068"/>
                    <a:gd name="T36" fmla="*/ 1 w 896"/>
                    <a:gd name="T37" fmla="*/ 1 h 1068"/>
                    <a:gd name="T38" fmla="*/ 1 w 896"/>
                    <a:gd name="T39" fmla="*/ 1 h 1068"/>
                    <a:gd name="T40" fmla="*/ 1 w 896"/>
                    <a:gd name="T41" fmla="*/ 1 h 1068"/>
                    <a:gd name="T42" fmla="*/ 1 w 896"/>
                    <a:gd name="T43" fmla="*/ 1 h 1068"/>
                    <a:gd name="T44" fmla="*/ 1 w 896"/>
                    <a:gd name="T45" fmla="*/ 1 h 1068"/>
                    <a:gd name="T46" fmla="*/ 1 w 896"/>
                    <a:gd name="T47" fmla="*/ 1 h 1068"/>
                    <a:gd name="T48" fmla="*/ 1 w 896"/>
                    <a:gd name="T49" fmla="*/ 1 h 1068"/>
                    <a:gd name="T50" fmla="*/ 0 w 896"/>
                    <a:gd name="T51" fmla="*/ 1 h 1068"/>
                    <a:gd name="T52" fmla="*/ 0 w 896"/>
                    <a:gd name="T53" fmla="*/ 1 h 1068"/>
                    <a:gd name="T54" fmla="*/ 0 w 896"/>
                    <a:gd name="T55" fmla="*/ 1 h 1068"/>
                    <a:gd name="T56" fmla="*/ 1 w 896"/>
                    <a:gd name="T57" fmla="*/ 1 h 1068"/>
                    <a:gd name="T58" fmla="*/ 1 w 896"/>
                    <a:gd name="T59" fmla="*/ 1 h 1068"/>
                    <a:gd name="T60" fmla="*/ 1 w 896"/>
                    <a:gd name="T61" fmla="*/ 1 h 1068"/>
                    <a:gd name="T62" fmla="*/ 1 w 896"/>
                    <a:gd name="T63" fmla="*/ 1 h 1068"/>
                    <a:gd name="T64" fmla="*/ 0 w 896"/>
                    <a:gd name="T65" fmla="*/ 1 h 1068"/>
                    <a:gd name="T66" fmla="*/ 0 w 896"/>
                    <a:gd name="T67" fmla="*/ 1 h 1068"/>
                    <a:gd name="T68" fmla="*/ 0 w 896"/>
                    <a:gd name="T69" fmla="*/ 1 h 1068"/>
                    <a:gd name="T70" fmla="*/ 0 w 896"/>
                    <a:gd name="T71" fmla="*/ 1 h 1068"/>
                    <a:gd name="T72" fmla="*/ 0 w 896"/>
                    <a:gd name="T73" fmla="*/ 1 h 1068"/>
                    <a:gd name="T74" fmla="*/ 0 w 896"/>
                    <a:gd name="T75" fmla="*/ 1 h 1068"/>
                    <a:gd name="T76" fmla="*/ 0 w 896"/>
                    <a:gd name="T77" fmla="*/ 1 h 1068"/>
                    <a:gd name="T78" fmla="*/ 0 w 896"/>
                    <a:gd name="T79" fmla="*/ 1 h 1068"/>
                    <a:gd name="T80" fmla="*/ 0 w 896"/>
                    <a:gd name="T81" fmla="*/ 1 h 1068"/>
                    <a:gd name="T82" fmla="*/ 0 w 896"/>
                    <a:gd name="T83" fmla="*/ 1 h 1068"/>
                    <a:gd name="T84" fmla="*/ 0 w 896"/>
                    <a:gd name="T85" fmla="*/ 1 h 1068"/>
                    <a:gd name="T86" fmla="*/ 0 w 896"/>
                    <a:gd name="T87" fmla="*/ 1 h 1068"/>
                    <a:gd name="T88" fmla="*/ 0 w 896"/>
                    <a:gd name="T89" fmla="*/ 1 h 1068"/>
                    <a:gd name="T90" fmla="*/ 0 w 896"/>
                    <a:gd name="T91" fmla="*/ 1 h 1068"/>
                    <a:gd name="T92" fmla="*/ 1 w 896"/>
                    <a:gd name="T93" fmla="*/ 1 h 1068"/>
                    <a:gd name="T94" fmla="*/ 1 w 896"/>
                    <a:gd name="T95" fmla="*/ 1 h 1068"/>
                    <a:gd name="T96" fmla="*/ 1 w 896"/>
                    <a:gd name="T97" fmla="*/ 1 h 1068"/>
                    <a:gd name="T98" fmla="*/ 1 w 896"/>
                    <a:gd name="T99" fmla="*/ 0 h 1068"/>
                    <a:gd name="T100" fmla="*/ 1 w 896"/>
                    <a:gd name="T101" fmla="*/ 0 h 1068"/>
                    <a:gd name="T102" fmla="*/ 1 w 896"/>
                    <a:gd name="T103" fmla="*/ 0 h 1068"/>
                    <a:gd name="T104" fmla="*/ 1 w 896"/>
                    <a:gd name="T105" fmla="*/ 0 h 1068"/>
                    <a:gd name="T106" fmla="*/ 1 w 896"/>
                    <a:gd name="T107" fmla="*/ 0 h 1068"/>
                    <a:gd name="T108" fmla="*/ 1 w 896"/>
                    <a:gd name="T109" fmla="*/ 0 h 1068"/>
                    <a:gd name="T110" fmla="*/ 1 w 896"/>
                    <a:gd name="T111" fmla="*/ 0 h 1068"/>
                    <a:gd name="T112" fmla="*/ 1 w 896"/>
                    <a:gd name="T113" fmla="*/ 0 h 1068"/>
                    <a:gd name="T114" fmla="*/ 1 w 896"/>
                    <a:gd name="T115" fmla="*/ 0 h 106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896"/>
                    <a:gd name="T175" fmla="*/ 0 h 1068"/>
                    <a:gd name="T176" fmla="*/ 896 w 896"/>
                    <a:gd name="T177" fmla="*/ 1068 h 106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896" h="1068">
                      <a:moveTo>
                        <a:pt x="857" y="0"/>
                      </a:moveTo>
                      <a:lnTo>
                        <a:pt x="830" y="23"/>
                      </a:lnTo>
                      <a:lnTo>
                        <a:pt x="803" y="51"/>
                      </a:lnTo>
                      <a:lnTo>
                        <a:pt x="787" y="68"/>
                      </a:lnTo>
                      <a:lnTo>
                        <a:pt x="770" y="87"/>
                      </a:lnTo>
                      <a:lnTo>
                        <a:pt x="754" y="107"/>
                      </a:lnTo>
                      <a:lnTo>
                        <a:pt x="736" y="130"/>
                      </a:lnTo>
                      <a:lnTo>
                        <a:pt x="720" y="153"/>
                      </a:lnTo>
                      <a:lnTo>
                        <a:pt x="704" y="180"/>
                      </a:lnTo>
                      <a:lnTo>
                        <a:pt x="689" y="205"/>
                      </a:lnTo>
                      <a:lnTo>
                        <a:pt x="677" y="233"/>
                      </a:lnTo>
                      <a:lnTo>
                        <a:pt x="656" y="291"/>
                      </a:lnTo>
                      <a:lnTo>
                        <a:pt x="642" y="347"/>
                      </a:lnTo>
                      <a:lnTo>
                        <a:pt x="631" y="398"/>
                      </a:lnTo>
                      <a:lnTo>
                        <a:pt x="616" y="483"/>
                      </a:lnTo>
                      <a:lnTo>
                        <a:pt x="616" y="502"/>
                      </a:lnTo>
                      <a:lnTo>
                        <a:pt x="616" y="520"/>
                      </a:lnTo>
                      <a:lnTo>
                        <a:pt x="622" y="554"/>
                      </a:lnTo>
                      <a:lnTo>
                        <a:pt x="628" y="571"/>
                      </a:lnTo>
                      <a:lnTo>
                        <a:pt x="636" y="586"/>
                      </a:lnTo>
                      <a:lnTo>
                        <a:pt x="646" y="602"/>
                      </a:lnTo>
                      <a:lnTo>
                        <a:pt x="659" y="618"/>
                      </a:lnTo>
                      <a:lnTo>
                        <a:pt x="673" y="630"/>
                      </a:lnTo>
                      <a:lnTo>
                        <a:pt x="680" y="635"/>
                      </a:lnTo>
                      <a:lnTo>
                        <a:pt x="688" y="641"/>
                      </a:lnTo>
                      <a:lnTo>
                        <a:pt x="702" y="646"/>
                      </a:lnTo>
                      <a:lnTo>
                        <a:pt x="717" y="649"/>
                      </a:lnTo>
                      <a:lnTo>
                        <a:pt x="745" y="648"/>
                      </a:lnTo>
                      <a:lnTo>
                        <a:pt x="772" y="639"/>
                      </a:lnTo>
                      <a:lnTo>
                        <a:pt x="783" y="633"/>
                      </a:lnTo>
                      <a:lnTo>
                        <a:pt x="795" y="627"/>
                      </a:lnTo>
                      <a:lnTo>
                        <a:pt x="805" y="620"/>
                      </a:lnTo>
                      <a:lnTo>
                        <a:pt x="812" y="614"/>
                      </a:lnTo>
                      <a:lnTo>
                        <a:pt x="829" y="600"/>
                      </a:lnTo>
                      <a:lnTo>
                        <a:pt x="896" y="625"/>
                      </a:lnTo>
                      <a:lnTo>
                        <a:pt x="892" y="647"/>
                      </a:lnTo>
                      <a:lnTo>
                        <a:pt x="882" y="672"/>
                      </a:lnTo>
                      <a:lnTo>
                        <a:pt x="876" y="689"/>
                      </a:lnTo>
                      <a:lnTo>
                        <a:pt x="866" y="705"/>
                      </a:lnTo>
                      <a:lnTo>
                        <a:pt x="854" y="724"/>
                      </a:lnTo>
                      <a:lnTo>
                        <a:pt x="840" y="745"/>
                      </a:lnTo>
                      <a:lnTo>
                        <a:pt x="823" y="765"/>
                      </a:lnTo>
                      <a:lnTo>
                        <a:pt x="801" y="787"/>
                      </a:lnTo>
                      <a:lnTo>
                        <a:pt x="777" y="809"/>
                      </a:lnTo>
                      <a:lnTo>
                        <a:pt x="749" y="832"/>
                      </a:lnTo>
                      <a:lnTo>
                        <a:pt x="741" y="839"/>
                      </a:lnTo>
                      <a:lnTo>
                        <a:pt x="732" y="844"/>
                      </a:lnTo>
                      <a:lnTo>
                        <a:pt x="725" y="850"/>
                      </a:lnTo>
                      <a:lnTo>
                        <a:pt x="716" y="855"/>
                      </a:lnTo>
                      <a:lnTo>
                        <a:pt x="707" y="861"/>
                      </a:lnTo>
                      <a:lnTo>
                        <a:pt x="698" y="867"/>
                      </a:lnTo>
                      <a:lnTo>
                        <a:pt x="689" y="873"/>
                      </a:lnTo>
                      <a:lnTo>
                        <a:pt x="679" y="878"/>
                      </a:lnTo>
                      <a:lnTo>
                        <a:pt x="669" y="884"/>
                      </a:lnTo>
                      <a:lnTo>
                        <a:pt x="659" y="889"/>
                      </a:lnTo>
                      <a:lnTo>
                        <a:pt x="649" y="896"/>
                      </a:lnTo>
                      <a:lnTo>
                        <a:pt x="640" y="901"/>
                      </a:lnTo>
                      <a:lnTo>
                        <a:pt x="628" y="906"/>
                      </a:lnTo>
                      <a:lnTo>
                        <a:pt x="618" y="911"/>
                      </a:lnTo>
                      <a:lnTo>
                        <a:pt x="608" y="917"/>
                      </a:lnTo>
                      <a:lnTo>
                        <a:pt x="598" y="921"/>
                      </a:lnTo>
                      <a:lnTo>
                        <a:pt x="588" y="926"/>
                      </a:lnTo>
                      <a:lnTo>
                        <a:pt x="577" y="931"/>
                      </a:lnTo>
                      <a:lnTo>
                        <a:pt x="566" y="936"/>
                      </a:lnTo>
                      <a:lnTo>
                        <a:pt x="556" y="941"/>
                      </a:lnTo>
                      <a:lnTo>
                        <a:pt x="546" y="947"/>
                      </a:lnTo>
                      <a:lnTo>
                        <a:pt x="534" y="950"/>
                      </a:lnTo>
                      <a:lnTo>
                        <a:pt x="524" y="955"/>
                      </a:lnTo>
                      <a:lnTo>
                        <a:pt x="514" y="959"/>
                      </a:lnTo>
                      <a:lnTo>
                        <a:pt x="492" y="968"/>
                      </a:lnTo>
                      <a:lnTo>
                        <a:pt x="472" y="977"/>
                      </a:lnTo>
                      <a:lnTo>
                        <a:pt x="452" y="985"/>
                      </a:lnTo>
                      <a:lnTo>
                        <a:pt x="431" y="992"/>
                      </a:lnTo>
                      <a:lnTo>
                        <a:pt x="411" y="1000"/>
                      </a:lnTo>
                      <a:lnTo>
                        <a:pt x="392" y="1006"/>
                      </a:lnTo>
                      <a:lnTo>
                        <a:pt x="373" y="1014"/>
                      </a:lnTo>
                      <a:lnTo>
                        <a:pt x="354" y="1019"/>
                      </a:lnTo>
                      <a:lnTo>
                        <a:pt x="336" y="1025"/>
                      </a:lnTo>
                      <a:lnTo>
                        <a:pt x="320" y="1030"/>
                      </a:lnTo>
                      <a:lnTo>
                        <a:pt x="303" y="1037"/>
                      </a:lnTo>
                      <a:lnTo>
                        <a:pt x="287" y="1041"/>
                      </a:lnTo>
                      <a:lnTo>
                        <a:pt x="259" y="1049"/>
                      </a:lnTo>
                      <a:lnTo>
                        <a:pt x="235" y="1057"/>
                      </a:lnTo>
                      <a:lnTo>
                        <a:pt x="214" y="1062"/>
                      </a:lnTo>
                      <a:lnTo>
                        <a:pt x="199" y="1066"/>
                      </a:lnTo>
                      <a:lnTo>
                        <a:pt x="186" y="1068"/>
                      </a:lnTo>
                      <a:lnTo>
                        <a:pt x="609" y="834"/>
                      </a:lnTo>
                      <a:lnTo>
                        <a:pt x="550" y="641"/>
                      </a:lnTo>
                      <a:lnTo>
                        <a:pt x="514" y="647"/>
                      </a:lnTo>
                      <a:lnTo>
                        <a:pt x="476" y="654"/>
                      </a:lnTo>
                      <a:lnTo>
                        <a:pt x="452" y="661"/>
                      </a:lnTo>
                      <a:lnTo>
                        <a:pt x="428" y="667"/>
                      </a:lnTo>
                      <a:lnTo>
                        <a:pt x="401" y="675"/>
                      </a:lnTo>
                      <a:lnTo>
                        <a:pt x="373" y="684"/>
                      </a:lnTo>
                      <a:lnTo>
                        <a:pt x="359" y="689"/>
                      </a:lnTo>
                      <a:lnTo>
                        <a:pt x="345" y="694"/>
                      </a:lnTo>
                      <a:lnTo>
                        <a:pt x="331" y="699"/>
                      </a:lnTo>
                      <a:lnTo>
                        <a:pt x="317" y="704"/>
                      </a:lnTo>
                      <a:lnTo>
                        <a:pt x="303" y="710"/>
                      </a:lnTo>
                      <a:lnTo>
                        <a:pt x="289" y="717"/>
                      </a:lnTo>
                      <a:lnTo>
                        <a:pt x="275" y="723"/>
                      </a:lnTo>
                      <a:lnTo>
                        <a:pt x="263" y="729"/>
                      </a:lnTo>
                      <a:lnTo>
                        <a:pt x="250" y="737"/>
                      </a:lnTo>
                      <a:lnTo>
                        <a:pt x="237" y="743"/>
                      </a:lnTo>
                      <a:lnTo>
                        <a:pt x="224" y="751"/>
                      </a:lnTo>
                      <a:lnTo>
                        <a:pt x="213" y="760"/>
                      </a:lnTo>
                      <a:lnTo>
                        <a:pt x="202" y="768"/>
                      </a:lnTo>
                      <a:lnTo>
                        <a:pt x="191" y="775"/>
                      </a:lnTo>
                      <a:lnTo>
                        <a:pt x="181" y="783"/>
                      </a:lnTo>
                      <a:lnTo>
                        <a:pt x="171" y="790"/>
                      </a:lnTo>
                      <a:lnTo>
                        <a:pt x="137" y="817"/>
                      </a:lnTo>
                      <a:lnTo>
                        <a:pt x="111" y="840"/>
                      </a:lnTo>
                      <a:lnTo>
                        <a:pt x="91" y="859"/>
                      </a:lnTo>
                      <a:lnTo>
                        <a:pt x="62" y="893"/>
                      </a:lnTo>
                      <a:lnTo>
                        <a:pt x="0" y="820"/>
                      </a:lnTo>
                      <a:lnTo>
                        <a:pt x="11" y="797"/>
                      </a:lnTo>
                      <a:lnTo>
                        <a:pt x="28" y="771"/>
                      </a:lnTo>
                      <a:lnTo>
                        <a:pt x="38" y="756"/>
                      </a:lnTo>
                      <a:lnTo>
                        <a:pt x="49" y="741"/>
                      </a:lnTo>
                      <a:lnTo>
                        <a:pt x="63" y="723"/>
                      </a:lnTo>
                      <a:lnTo>
                        <a:pt x="78" y="705"/>
                      </a:lnTo>
                      <a:lnTo>
                        <a:pt x="95" y="686"/>
                      </a:lnTo>
                      <a:lnTo>
                        <a:pt x="113" y="667"/>
                      </a:lnTo>
                      <a:lnTo>
                        <a:pt x="133" y="649"/>
                      </a:lnTo>
                      <a:lnTo>
                        <a:pt x="156" y="630"/>
                      </a:lnTo>
                      <a:lnTo>
                        <a:pt x="167" y="621"/>
                      </a:lnTo>
                      <a:lnTo>
                        <a:pt x="174" y="618"/>
                      </a:lnTo>
                      <a:lnTo>
                        <a:pt x="179" y="613"/>
                      </a:lnTo>
                      <a:lnTo>
                        <a:pt x="191" y="605"/>
                      </a:lnTo>
                      <a:lnTo>
                        <a:pt x="204" y="596"/>
                      </a:lnTo>
                      <a:lnTo>
                        <a:pt x="218" y="588"/>
                      </a:lnTo>
                      <a:lnTo>
                        <a:pt x="231" y="581"/>
                      </a:lnTo>
                      <a:lnTo>
                        <a:pt x="245" y="573"/>
                      </a:lnTo>
                      <a:lnTo>
                        <a:pt x="259" y="567"/>
                      </a:lnTo>
                      <a:lnTo>
                        <a:pt x="271" y="562"/>
                      </a:lnTo>
                      <a:lnTo>
                        <a:pt x="285" y="557"/>
                      </a:lnTo>
                      <a:lnTo>
                        <a:pt x="298" y="550"/>
                      </a:lnTo>
                      <a:lnTo>
                        <a:pt x="312" y="547"/>
                      </a:lnTo>
                      <a:lnTo>
                        <a:pt x="337" y="539"/>
                      </a:lnTo>
                      <a:lnTo>
                        <a:pt x="363" y="531"/>
                      </a:lnTo>
                      <a:lnTo>
                        <a:pt x="387" y="526"/>
                      </a:lnTo>
                      <a:lnTo>
                        <a:pt x="410" y="522"/>
                      </a:lnTo>
                      <a:lnTo>
                        <a:pt x="450" y="517"/>
                      </a:lnTo>
                      <a:lnTo>
                        <a:pt x="482" y="515"/>
                      </a:lnTo>
                      <a:lnTo>
                        <a:pt x="510" y="515"/>
                      </a:lnTo>
                      <a:lnTo>
                        <a:pt x="515" y="479"/>
                      </a:lnTo>
                      <a:lnTo>
                        <a:pt x="523" y="442"/>
                      </a:lnTo>
                      <a:lnTo>
                        <a:pt x="533" y="395"/>
                      </a:lnTo>
                      <a:lnTo>
                        <a:pt x="547" y="346"/>
                      </a:lnTo>
                      <a:lnTo>
                        <a:pt x="553" y="321"/>
                      </a:lnTo>
                      <a:lnTo>
                        <a:pt x="562" y="295"/>
                      </a:lnTo>
                      <a:lnTo>
                        <a:pt x="571" y="271"/>
                      </a:lnTo>
                      <a:lnTo>
                        <a:pt x="580" y="248"/>
                      </a:lnTo>
                      <a:lnTo>
                        <a:pt x="590" y="228"/>
                      </a:lnTo>
                      <a:lnTo>
                        <a:pt x="600" y="209"/>
                      </a:lnTo>
                      <a:lnTo>
                        <a:pt x="613" y="192"/>
                      </a:lnTo>
                      <a:lnTo>
                        <a:pt x="628" y="174"/>
                      </a:lnTo>
                      <a:lnTo>
                        <a:pt x="646" y="157"/>
                      </a:lnTo>
                      <a:lnTo>
                        <a:pt x="665" y="139"/>
                      </a:lnTo>
                      <a:lnTo>
                        <a:pt x="685" y="121"/>
                      </a:lnTo>
                      <a:lnTo>
                        <a:pt x="707" y="103"/>
                      </a:lnTo>
                      <a:lnTo>
                        <a:pt x="729" y="87"/>
                      </a:lnTo>
                      <a:lnTo>
                        <a:pt x="740" y="79"/>
                      </a:lnTo>
                      <a:lnTo>
                        <a:pt x="750" y="70"/>
                      </a:lnTo>
                      <a:lnTo>
                        <a:pt x="760" y="64"/>
                      </a:lnTo>
                      <a:lnTo>
                        <a:pt x="770" y="56"/>
                      </a:lnTo>
                      <a:lnTo>
                        <a:pt x="781" y="49"/>
                      </a:lnTo>
                      <a:lnTo>
                        <a:pt x="791" y="42"/>
                      </a:lnTo>
                      <a:lnTo>
                        <a:pt x="800" y="36"/>
                      </a:lnTo>
                      <a:lnTo>
                        <a:pt x="809" y="31"/>
                      </a:lnTo>
                      <a:lnTo>
                        <a:pt x="817" y="26"/>
                      </a:lnTo>
                      <a:lnTo>
                        <a:pt x="825" y="21"/>
                      </a:lnTo>
                      <a:lnTo>
                        <a:pt x="838" y="12"/>
                      </a:lnTo>
                      <a:lnTo>
                        <a:pt x="848" y="6"/>
                      </a:lnTo>
                      <a:lnTo>
                        <a:pt x="85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610"/>
                <p:cNvSpPr>
                  <a:spLocks/>
                </p:cNvSpPr>
                <p:nvPr/>
              </p:nvSpPr>
              <p:spPr bwMode="auto">
                <a:xfrm>
                  <a:off x="1312" y="1620"/>
                  <a:ext cx="185" cy="85"/>
                </a:xfrm>
                <a:custGeom>
                  <a:avLst/>
                  <a:gdLst>
                    <a:gd name="T0" fmla="*/ 0 w 741"/>
                    <a:gd name="T1" fmla="*/ 0 h 343"/>
                    <a:gd name="T2" fmla="*/ 0 w 741"/>
                    <a:gd name="T3" fmla="*/ 0 h 343"/>
                    <a:gd name="T4" fmla="*/ 0 w 741"/>
                    <a:gd name="T5" fmla="*/ 0 h 343"/>
                    <a:gd name="T6" fmla="*/ 0 w 741"/>
                    <a:gd name="T7" fmla="*/ 0 h 343"/>
                    <a:gd name="T8" fmla="*/ 0 w 741"/>
                    <a:gd name="T9" fmla="*/ 0 h 343"/>
                    <a:gd name="T10" fmla="*/ 0 w 741"/>
                    <a:gd name="T11" fmla="*/ 0 h 343"/>
                    <a:gd name="T12" fmla="*/ 0 w 741"/>
                    <a:gd name="T13" fmla="*/ 0 h 343"/>
                    <a:gd name="T14" fmla="*/ 0 w 741"/>
                    <a:gd name="T15" fmla="*/ 0 h 343"/>
                    <a:gd name="T16" fmla="*/ 0 w 741"/>
                    <a:gd name="T17" fmla="*/ 0 h 343"/>
                    <a:gd name="T18" fmla="*/ 0 w 741"/>
                    <a:gd name="T19" fmla="*/ 0 h 343"/>
                    <a:gd name="T20" fmla="*/ 0 w 741"/>
                    <a:gd name="T21" fmla="*/ 0 h 343"/>
                    <a:gd name="T22" fmla="*/ 0 w 741"/>
                    <a:gd name="T23" fmla="*/ 0 h 343"/>
                    <a:gd name="T24" fmla="*/ 0 w 741"/>
                    <a:gd name="T25" fmla="*/ 0 h 343"/>
                    <a:gd name="T26" fmla="*/ 0 w 741"/>
                    <a:gd name="T27" fmla="*/ 0 h 343"/>
                    <a:gd name="T28" fmla="*/ 0 w 741"/>
                    <a:gd name="T29" fmla="*/ 0 h 343"/>
                    <a:gd name="T30" fmla="*/ 0 w 741"/>
                    <a:gd name="T31" fmla="*/ 0 h 343"/>
                    <a:gd name="T32" fmla="*/ 0 w 741"/>
                    <a:gd name="T33" fmla="*/ 0 h 343"/>
                    <a:gd name="T34" fmla="*/ 0 w 741"/>
                    <a:gd name="T35" fmla="*/ 0 h 343"/>
                    <a:gd name="T36" fmla="*/ 0 w 741"/>
                    <a:gd name="T37" fmla="*/ 0 h 343"/>
                    <a:gd name="T38" fmla="*/ 0 w 741"/>
                    <a:gd name="T39" fmla="*/ 0 h 343"/>
                    <a:gd name="T40" fmla="*/ 0 w 741"/>
                    <a:gd name="T41" fmla="*/ 0 h 343"/>
                    <a:gd name="T42" fmla="*/ 0 w 741"/>
                    <a:gd name="T43" fmla="*/ 0 h 343"/>
                    <a:gd name="T44" fmla="*/ 0 w 741"/>
                    <a:gd name="T45" fmla="*/ 0 h 343"/>
                    <a:gd name="T46" fmla="*/ 0 w 741"/>
                    <a:gd name="T47" fmla="*/ 0 h 343"/>
                    <a:gd name="T48" fmla="*/ 0 w 741"/>
                    <a:gd name="T49" fmla="*/ 0 h 343"/>
                    <a:gd name="T50" fmla="*/ 0 w 741"/>
                    <a:gd name="T51" fmla="*/ 0 h 343"/>
                    <a:gd name="T52" fmla="*/ 0 w 741"/>
                    <a:gd name="T53" fmla="*/ 0 h 343"/>
                    <a:gd name="T54" fmla="*/ 0 w 741"/>
                    <a:gd name="T55" fmla="*/ 0 h 343"/>
                    <a:gd name="T56" fmla="*/ 0 w 741"/>
                    <a:gd name="T57" fmla="*/ 0 h 343"/>
                    <a:gd name="T58" fmla="*/ 0 w 741"/>
                    <a:gd name="T59" fmla="*/ 0 h 343"/>
                    <a:gd name="T60" fmla="*/ 0 w 741"/>
                    <a:gd name="T61" fmla="*/ 0 h 343"/>
                    <a:gd name="T62" fmla="*/ 0 w 741"/>
                    <a:gd name="T63" fmla="*/ 0 h 343"/>
                    <a:gd name="T64" fmla="*/ 0 w 741"/>
                    <a:gd name="T65" fmla="*/ 0 h 343"/>
                    <a:gd name="T66" fmla="*/ 0 w 741"/>
                    <a:gd name="T67" fmla="*/ 0 h 343"/>
                    <a:gd name="T68" fmla="*/ 0 w 741"/>
                    <a:gd name="T69" fmla="*/ 0 h 343"/>
                    <a:gd name="T70" fmla="*/ 0 w 741"/>
                    <a:gd name="T71" fmla="*/ 0 h 343"/>
                    <a:gd name="T72" fmla="*/ 0 w 741"/>
                    <a:gd name="T73" fmla="*/ 0 h 343"/>
                    <a:gd name="T74" fmla="*/ 0 w 741"/>
                    <a:gd name="T75" fmla="*/ 0 h 343"/>
                    <a:gd name="T76" fmla="*/ 1 w 741"/>
                    <a:gd name="T77" fmla="*/ 0 h 343"/>
                    <a:gd name="T78" fmla="*/ 1 w 741"/>
                    <a:gd name="T79" fmla="*/ 0 h 3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41"/>
                    <a:gd name="T121" fmla="*/ 0 h 343"/>
                    <a:gd name="T122" fmla="*/ 741 w 741"/>
                    <a:gd name="T123" fmla="*/ 343 h 3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41" h="343">
                      <a:moveTo>
                        <a:pt x="741" y="0"/>
                      </a:moveTo>
                      <a:lnTo>
                        <a:pt x="612" y="6"/>
                      </a:lnTo>
                      <a:lnTo>
                        <a:pt x="551" y="14"/>
                      </a:lnTo>
                      <a:lnTo>
                        <a:pt x="517" y="20"/>
                      </a:lnTo>
                      <a:lnTo>
                        <a:pt x="483" y="28"/>
                      </a:lnTo>
                      <a:lnTo>
                        <a:pt x="446" y="37"/>
                      </a:lnTo>
                      <a:lnTo>
                        <a:pt x="428" y="42"/>
                      </a:lnTo>
                      <a:lnTo>
                        <a:pt x="409" y="47"/>
                      </a:lnTo>
                      <a:lnTo>
                        <a:pt x="390" y="53"/>
                      </a:lnTo>
                      <a:lnTo>
                        <a:pt x="371" y="60"/>
                      </a:lnTo>
                      <a:lnTo>
                        <a:pt x="353" y="66"/>
                      </a:lnTo>
                      <a:lnTo>
                        <a:pt x="334" y="74"/>
                      </a:lnTo>
                      <a:lnTo>
                        <a:pt x="315" y="81"/>
                      </a:lnTo>
                      <a:lnTo>
                        <a:pt x="296" y="90"/>
                      </a:lnTo>
                      <a:lnTo>
                        <a:pt x="278" y="99"/>
                      </a:lnTo>
                      <a:lnTo>
                        <a:pt x="271" y="104"/>
                      </a:lnTo>
                      <a:lnTo>
                        <a:pt x="262" y="109"/>
                      </a:lnTo>
                      <a:lnTo>
                        <a:pt x="253" y="114"/>
                      </a:lnTo>
                      <a:lnTo>
                        <a:pt x="244" y="119"/>
                      </a:lnTo>
                      <a:lnTo>
                        <a:pt x="237" y="124"/>
                      </a:lnTo>
                      <a:lnTo>
                        <a:pt x="228" y="130"/>
                      </a:lnTo>
                      <a:lnTo>
                        <a:pt x="220" y="135"/>
                      </a:lnTo>
                      <a:lnTo>
                        <a:pt x="212" y="140"/>
                      </a:lnTo>
                      <a:lnTo>
                        <a:pt x="205" y="145"/>
                      </a:lnTo>
                      <a:lnTo>
                        <a:pt x="197" y="150"/>
                      </a:lnTo>
                      <a:lnTo>
                        <a:pt x="190" y="156"/>
                      </a:lnTo>
                      <a:lnTo>
                        <a:pt x="182" y="161"/>
                      </a:lnTo>
                      <a:lnTo>
                        <a:pt x="167" y="173"/>
                      </a:lnTo>
                      <a:lnTo>
                        <a:pt x="140" y="194"/>
                      </a:lnTo>
                      <a:lnTo>
                        <a:pt x="115" y="217"/>
                      </a:lnTo>
                      <a:lnTo>
                        <a:pt x="92" y="239"/>
                      </a:lnTo>
                      <a:lnTo>
                        <a:pt x="70" y="259"/>
                      </a:lnTo>
                      <a:lnTo>
                        <a:pt x="52" y="279"/>
                      </a:lnTo>
                      <a:lnTo>
                        <a:pt x="37" y="297"/>
                      </a:lnTo>
                      <a:lnTo>
                        <a:pt x="23" y="312"/>
                      </a:lnTo>
                      <a:lnTo>
                        <a:pt x="7" y="334"/>
                      </a:lnTo>
                      <a:lnTo>
                        <a:pt x="0" y="343"/>
                      </a:lnTo>
                      <a:lnTo>
                        <a:pt x="7" y="338"/>
                      </a:lnTo>
                      <a:lnTo>
                        <a:pt x="14" y="331"/>
                      </a:lnTo>
                      <a:lnTo>
                        <a:pt x="26" y="325"/>
                      </a:lnTo>
                      <a:lnTo>
                        <a:pt x="33" y="320"/>
                      </a:lnTo>
                      <a:lnTo>
                        <a:pt x="40" y="315"/>
                      </a:lnTo>
                      <a:lnTo>
                        <a:pt x="49" y="310"/>
                      </a:lnTo>
                      <a:lnTo>
                        <a:pt x="56" y="305"/>
                      </a:lnTo>
                      <a:lnTo>
                        <a:pt x="65" y="298"/>
                      </a:lnTo>
                      <a:lnTo>
                        <a:pt x="75" y="293"/>
                      </a:lnTo>
                      <a:lnTo>
                        <a:pt x="85" y="287"/>
                      </a:lnTo>
                      <a:lnTo>
                        <a:pt x="97" y="279"/>
                      </a:lnTo>
                      <a:lnTo>
                        <a:pt x="108" y="273"/>
                      </a:lnTo>
                      <a:lnTo>
                        <a:pt x="120" y="267"/>
                      </a:lnTo>
                      <a:lnTo>
                        <a:pt x="131" y="259"/>
                      </a:lnTo>
                      <a:lnTo>
                        <a:pt x="144" y="251"/>
                      </a:lnTo>
                      <a:lnTo>
                        <a:pt x="157" y="245"/>
                      </a:lnTo>
                      <a:lnTo>
                        <a:pt x="171" y="237"/>
                      </a:lnTo>
                      <a:lnTo>
                        <a:pt x="183" y="230"/>
                      </a:lnTo>
                      <a:lnTo>
                        <a:pt x="197" y="222"/>
                      </a:lnTo>
                      <a:lnTo>
                        <a:pt x="211" y="215"/>
                      </a:lnTo>
                      <a:lnTo>
                        <a:pt x="226" y="208"/>
                      </a:lnTo>
                      <a:lnTo>
                        <a:pt x="240" y="201"/>
                      </a:lnTo>
                      <a:lnTo>
                        <a:pt x="256" y="193"/>
                      </a:lnTo>
                      <a:lnTo>
                        <a:pt x="271" y="185"/>
                      </a:lnTo>
                      <a:lnTo>
                        <a:pt x="286" y="179"/>
                      </a:lnTo>
                      <a:lnTo>
                        <a:pt x="301" y="173"/>
                      </a:lnTo>
                      <a:lnTo>
                        <a:pt x="317" y="165"/>
                      </a:lnTo>
                      <a:lnTo>
                        <a:pt x="332" y="160"/>
                      </a:lnTo>
                      <a:lnTo>
                        <a:pt x="348" y="154"/>
                      </a:lnTo>
                      <a:lnTo>
                        <a:pt x="365" y="147"/>
                      </a:lnTo>
                      <a:lnTo>
                        <a:pt x="381" y="142"/>
                      </a:lnTo>
                      <a:lnTo>
                        <a:pt x="398" y="138"/>
                      </a:lnTo>
                      <a:lnTo>
                        <a:pt x="414" y="133"/>
                      </a:lnTo>
                      <a:lnTo>
                        <a:pt x="447" y="124"/>
                      </a:lnTo>
                      <a:lnTo>
                        <a:pt x="482" y="118"/>
                      </a:lnTo>
                      <a:lnTo>
                        <a:pt x="513" y="112"/>
                      </a:lnTo>
                      <a:lnTo>
                        <a:pt x="545" y="107"/>
                      </a:lnTo>
                      <a:lnTo>
                        <a:pt x="576" y="103"/>
                      </a:lnTo>
                      <a:lnTo>
                        <a:pt x="629" y="97"/>
                      </a:lnTo>
                      <a:lnTo>
                        <a:pt x="672" y="93"/>
                      </a:lnTo>
                      <a:lnTo>
                        <a:pt x="710" y="91"/>
                      </a:lnTo>
                      <a:lnTo>
                        <a:pt x="7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611"/>
                <p:cNvSpPr>
                  <a:spLocks/>
                </p:cNvSpPr>
                <p:nvPr/>
              </p:nvSpPr>
              <p:spPr bwMode="auto">
                <a:xfrm>
                  <a:off x="1552" y="1494"/>
                  <a:ext cx="330" cy="377"/>
                </a:xfrm>
                <a:custGeom>
                  <a:avLst/>
                  <a:gdLst>
                    <a:gd name="T0" fmla="*/ 0 w 1321"/>
                    <a:gd name="T1" fmla="*/ 2 h 1506"/>
                    <a:gd name="T2" fmla="*/ 0 w 1321"/>
                    <a:gd name="T3" fmla="*/ 2 h 1506"/>
                    <a:gd name="T4" fmla="*/ 0 w 1321"/>
                    <a:gd name="T5" fmla="*/ 2 h 1506"/>
                    <a:gd name="T6" fmla="*/ 0 w 1321"/>
                    <a:gd name="T7" fmla="*/ 2 h 1506"/>
                    <a:gd name="T8" fmla="*/ 0 w 1321"/>
                    <a:gd name="T9" fmla="*/ 2 h 1506"/>
                    <a:gd name="T10" fmla="*/ 0 w 1321"/>
                    <a:gd name="T11" fmla="*/ 2 h 1506"/>
                    <a:gd name="T12" fmla="*/ 1 w 1321"/>
                    <a:gd name="T13" fmla="*/ 2 h 1506"/>
                    <a:gd name="T14" fmla="*/ 1 w 1321"/>
                    <a:gd name="T15" fmla="*/ 2 h 1506"/>
                    <a:gd name="T16" fmla="*/ 1 w 1321"/>
                    <a:gd name="T17" fmla="*/ 2 h 1506"/>
                    <a:gd name="T18" fmla="*/ 1 w 1321"/>
                    <a:gd name="T19" fmla="*/ 1 h 1506"/>
                    <a:gd name="T20" fmla="*/ 1 w 1321"/>
                    <a:gd name="T21" fmla="*/ 1 h 1506"/>
                    <a:gd name="T22" fmla="*/ 1 w 1321"/>
                    <a:gd name="T23" fmla="*/ 1 h 1506"/>
                    <a:gd name="T24" fmla="*/ 1 w 1321"/>
                    <a:gd name="T25" fmla="*/ 1 h 1506"/>
                    <a:gd name="T26" fmla="*/ 1 w 1321"/>
                    <a:gd name="T27" fmla="*/ 1 h 1506"/>
                    <a:gd name="T28" fmla="*/ 1 w 1321"/>
                    <a:gd name="T29" fmla="*/ 1 h 1506"/>
                    <a:gd name="T30" fmla="*/ 1 w 1321"/>
                    <a:gd name="T31" fmla="*/ 1 h 1506"/>
                    <a:gd name="T32" fmla="*/ 1 w 1321"/>
                    <a:gd name="T33" fmla="*/ 1 h 1506"/>
                    <a:gd name="T34" fmla="*/ 1 w 1321"/>
                    <a:gd name="T35" fmla="*/ 1 h 1506"/>
                    <a:gd name="T36" fmla="*/ 1 w 1321"/>
                    <a:gd name="T37" fmla="*/ 1 h 1506"/>
                    <a:gd name="T38" fmla="*/ 1 w 1321"/>
                    <a:gd name="T39" fmla="*/ 0 h 1506"/>
                    <a:gd name="T40" fmla="*/ 1 w 1321"/>
                    <a:gd name="T41" fmla="*/ 0 h 1506"/>
                    <a:gd name="T42" fmla="*/ 1 w 1321"/>
                    <a:gd name="T43" fmla="*/ 0 h 1506"/>
                    <a:gd name="T44" fmla="*/ 1 w 1321"/>
                    <a:gd name="T45" fmla="*/ 0 h 1506"/>
                    <a:gd name="T46" fmla="*/ 1 w 1321"/>
                    <a:gd name="T47" fmla="*/ 0 h 1506"/>
                    <a:gd name="T48" fmla="*/ 1 w 1321"/>
                    <a:gd name="T49" fmla="*/ 0 h 1506"/>
                    <a:gd name="T50" fmla="*/ 1 w 1321"/>
                    <a:gd name="T51" fmla="*/ 0 h 1506"/>
                    <a:gd name="T52" fmla="*/ 1 w 1321"/>
                    <a:gd name="T53" fmla="*/ 0 h 1506"/>
                    <a:gd name="T54" fmla="*/ 0 w 1321"/>
                    <a:gd name="T55" fmla="*/ 0 h 1506"/>
                    <a:gd name="T56" fmla="*/ 0 w 1321"/>
                    <a:gd name="T57" fmla="*/ 0 h 1506"/>
                    <a:gd name="T58" fmla="*/ 0 w 1321"/>
                    <a:gd name="T59" fmla="*/ 0 h 1506"/>
                    <a:gd name="T60" fmla="*/ 0 w 1321"/>
                    <a:gd name="T61" fmla="*/ 0 h 1506"/>
                    <a:gd name="T62" fmla="*/ 0 w 1321"/>
                    <a:gd name="T63" fmla="*/ 0 h 1506"/>
                    <a:gd name="T64" fmla="*/ 0 w 1321"/>
                    <a:gd name="T65" fmla="*/ 0 h 1506"/>
                    <a:gd name="T66" fmla="*/ 1 w 1321"/>
                    <a:gd name="T67" fmla="*/ 0 h 1506"/>
                    <a:gd name="T68" fmla="*/ 1 w 1321"/>
                    <a:gd name="T69" fmla="*/ 0 h 1506"/>
                    <a:gd name="T70" fmla="*/ 1 w 1321"/>
                    <a:gd name="T71" fmla="*/ 0 h 1506"/>
                    <a:gd name="T72" fmla="*/ 1 w 1321"/>
                    <a:gd name="T73" fmla="*/ 0 h 1506"/>
                    <a:gd name="T74" fmla="*/ 1 w 1321"/>
                    <a:gd name="T75" fmla="*/ 0 h 1506"/>
                    <a:gd name="T76" fmla="*/ 1 w 1321"/>
                    <a:gd name="T77" fmla="*/ 0 h 1506"/>
                    <a:gd name="T78" fmla="*/ 1 w 1321"/>
                    <a:gd name="T79" fmla="*/ 1 h 1506"/>
                    <a:gd name="T80" fmla="*/ 1 w 1321"/>
                    <a:gd name="T81" fmla="*/ 1 h 1506"/>
                    <a:gd name="T82" fmla="*/ 1 w 1321"/>
                    <a:gd name="T83" fmla="*/ 1 h 1506"/>
                    <a:gd name="T84" fmla="*/ 1 w 1321"/>
                    <a:gd name="T85" fmla="*/ 1 h 1506"/>
                    <a:gd name="T86" fmla="*/ 1 w 1321"/>
                    <a:gd name="T87" fmla="*/ 1 h 1506"/>
                    <a:gd name="T88" fmla="*/ 1 w 1321"/>
                    <a:gd name="T89" fmla="*/ 1 h 1506"/>
                    <a:gd name="T90" fmla="*/ 1 w 1321"/>
                    <a:gd name="T91" fmla="*/ 1 h 1506"/>
                    <a:gd name="T92" fmla="*/ 1 w 1321"/>
                    <a:gd name="T93" fmla="*/ 1 h 1506"/>
                    <a:gd name="T94" fmla="*/ 1 w 1321"/>
                    <a:gd name="T95" fmla="*/ 1 h 1506"/>
                    <a:gd name="T96" fmla="*/ 1 w 1321"/>
                    <a:gd name="T97" fmla="*/ 1 h 1506"/>
                    <a:gd name="T98" fmla="*/ 1 w 1321"/>
                    <a:gd name="T99" fmla="*/ 1 h 1506"/>
                    <a:gd name="T100" fmla="*/ 1 w 1321"/>
                    <a:gd name="T101" fmla="*/ 1 h 1506"/>
                    <a:gd name="T102" fmla="*/ 1 w 1321"/>
                    <a:gd name="T103" fmla="*/ 1 h 1506"/>
                    <a:gd name="T104" fmla="*/ 1 w 1321"/>
                    <a:gd name="T105" fmla="*/ 1 h 1506"/>
                    <a:gd name="T106" fmla="*/ 0 w 1321"/>
                    <a:gd name="T107" fmla="*/ 1 h 1506"/>
                    <a:gd name="T108" fmla="*/ 0 w 1321"/>
                    <a:gd name="T109" fmla="*/ 1 h 1506"/>
                    <a:gd name="T110" fmla="*/ 0 w 1321"/>
                    <a:gd name="T111" fmla="*/ 1 h 1506"/>
                    <a:gd name="T112" fmla="*/ 0 w 1321"/>
                    <a:gd name="T113" fmla="*/ 1 h 1506"/>
                    <a:gd name="T114" fmla="*/ 0 w 1321"/>
                    <a:gd name="T115" fmla="*/ 1 h 1506"/>
                    <a:gd name="T116" fmla="*/ 0 w 1321"/>
                    <a:gd name="T117" fmla="*/ 1 h 150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321"/>
                    <a:gd name="T178" fmla="*/ 0 h 1506"/>
                    <a:gd name="T179" fmla="*/ 1321 w 1321"/>
                    <a:gd name="T180" fmla="*/ 1506 h 150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321" h="1506">
                      <a:moveTo>
                        <a:pt x="0" y="1363"/>
                      </a:moveTo>
                      <a:lnTo>
                        <a:pt x="4" y="1369"/>
                      </a:lnTo>
                      <a:lnTo>
                        <a:pt x="15" y="1388"/>
                      </a:lnTo>
                      <a:lnTo>
                        <a:pt x="25" y="1400"/>
                      </a:lnTo>
                      <a:lnTo>
                        <a:pt x="37" y="1414"/>
                      </a:lnTo>
                      <a:lnTo>
                        <a:pt x="52" y="1428"/>
                      </a:lnTo>
                      <a:lnTo>
                        <a:pt x="71" y="1442"/>
                      </a:lnTo>
                      <a:lnTo>
                        <a:pt x="81" y="1449"/>
                      </a:lnTo>
                      <a:lnTo>
                        <a:pt x="94" y="1456"/>
                      </a:lnTo>
                      <a:lnTo>
                        <a:pt x="105" y="1463"/>
                      </a:lnTo>
                      <a:lnTo>
                        <a:pt x="119" y="1470"/>
                      </a:lnTo>
                      <a:lnTo>
                        <a:pt x="133" y="1476"/>
                      </a:lnTo>
                      <a:lnTo>
                        <a:pt x="149" y="1482"/>
                      </a:lnTo>
                      <a:lnTo>
                        <a:pt x="165" y="1487"/>
                      </a:lnTo>
                      <a:lnTo>
                        <a:pt x="183" y="1493"/>
                      </a:lnTo>
                      <a:lnTo>
                        <a:pt x="202" y="1496"/>
                      </a:lnTo>
                      <a:lnTo>
                        <a:pt x="222" y="1500"/>
                      </a:lnTo>
                      <a:lnTo>
                        <a:pt x="265" y="1505"/>
                      </a:lnTo>
                      <a:lnTo>
                        <a:pt x="367" y="1506"/>
                      </a:lnTo>
                      <a:lnTo>
                        <a:pt x="479" y="1495"/>
                      </a:lnTo>
                      <a:lnTo>
                        <a:pt x="533" y="1487"/>
                      </a:lnTo>
                      <a:lnTo>
                        <a:pt x="588" y="1477"/>
                      </a:lnTo>
                      <a:lnTo>
                        <a:pt x="615" y="1472"/>
                      </a:lnTo>
                      <a:lnTo>
                        <a:pt x="640" y="1466"/>
                      </a:lnTo>
                      <a:lnTo>
                        <a:pt x="667" y="1459"/>
                      </a:lnTo>
                      <a:lnTo>
                        <a:pt x="692" y="1453"/>
                      </a:lnTo>
                      <a:lnTo>
                        <a:pt x="717" y="1446"/>
                      </a:lnTo>
                      <a:lnTo>
                        <a:pt x="743" y="1439"/>
                      </a:lnTo>
                      <a:lnTo>
                        <a:pt x="767" y="1432"/>
                      </a:lnTo>
                      <a:lnTo>
                        <a:pt x="791" y="1423"/>
                      </a:lnTo>
                      <a:lnTo>
                        <a:pt x="815" y="1415"/>
                      </a:lnTo>
                      <a:lnTo>
                        <a:pt x="839" y="1406"/>
                      </a:lnTo>
                      <a:lnTo>
                        <a:pt x="862" y="1396"/>
                      </a:lnTo>
                      <a:lnTo>
                        <a:pt x="874" y="1392"/>
                      </a:lnTo>
                      <a:lnTo>
                        <a:pt x="884" y="1387"/>
                      </a:lnTo>
                      <a:lnTo>
                        <a:pt x="895" y="1382"/>
                      </a:lnTo>
                      <a:lnTo>
                        <a:pt x="907" y="1377"/>
                      </a:lnTo>
                      <a:lnTo>
                        <a:pt x="917" y="1372"/>
                      </a:lnTo>
                      <a:lnTo>
                        <a:pt x="927" y="1367"/>
                      </a:lnTo>
                      <a:lnTo>
                        <a:pt x="938" y="1362"/>
                      </a:lnTo>
                      <a:lnTo>
                        <a:pt x="949" y="1357"/>
                      </a:lnTo>
                      <a:lnTo>
                        <a:pt x="959" y="1352"/>
                      </a:lnTo>
                      <a:lnTo>
                        <a:pt x="969" y="1346"/>
                      </a:lnTo>
                      <a:lnTo>
                        <a:pt x="978" y="1340"/>
                      </a:lnTo>
                      <a:lnTo>
                        <a:pt x="988" y="1335"/>
                      </a:lnTo>
                      <a:lnTo>
                        <a:pt x="998" y="1329"/>
                      </a:lnTo>
                      <a:lnTo>
                        <a:pt x="1007" y="1324"/>
                      </a:lnTo>
                      <a:lnTo>
                        <a:pt x="1016" y="1317"/>
                      </a:lnTo>
                      <a:lnTo>
                        <a:pt x="1026" y="1312"/>
                      </a:lnTo>
                      <a:lnTo>
                        <a:pt x="1034" y="1306"/>
                      </a:lnTo>
                      <a:lnTo>
                        <a:pt x="1043" y="1299"/>
                      </a:lnTo>
                      <a:lnTo>
                        <a:pt x="1051" y="1294"/>
                      </a:lnTo>
                      <a:lnTo>
                        <a:pt x="1060" y="1288"/>
                      </a:lnTo>
                      <a:lnTo>
                        <a:pt x="1077" y="1275"/>
                      </a:lnTo>
                      <a:lnTo>
                        <a:pt x="1106" y="1250"/>
                      </a:lnTo>
                      <a:lnTo>
                        <a:pt x="1134" y="1223"/>
                      </a:lnTo>
                      <a:lnTo>
                        <a:pt x="1161" y="1199"/>
                      </a:lnTo>
                      <a:lnTo>
                        <a:pt x="1183" y="1175"/>
                      </a:lnTo>
                      <a:lnTo>
                        <a:pt x="1205" y="1152"/>
                      </a:lnTo>
                      <a:lnTo>
                        <a:pt x="1225" y="1128"/>
                      </a:lnTo>
                      <a:lnTo>
                        <a:pt x="1243" y="1105"/>
                      </a:lnTo>
                      <a:lnTo>
                        <a:pt x="1258" y="1082"/>
                      </a:lnTo>
                      <a:lnTo>
                        <a:pt x="1272" y="1058"/>
                      </a:lnTo>
                      <a:lnTo>
                        <a:pt x="1285" y="1034"/>
                      </a:lnTo>
                      <a:lnTo>
                        <a:pt x="1295" y="1007"/>
                      </a:lnTo>
                      <a:lnTo>
                        <a:pt x="1310" y="953"/>
                      </a:lnTo>
                      <a:lnTo>
                        <a:pt x="1318" y="891"/>
                      </a:lnTo>
                      <a:lnTo>
                        <a:pt x="1321" y="819"/>
                      </a:lnTo>
                      <a:lnTo>
                        <a:pt x="1313" y="671"/>
                      </a:lnTo>
                      <a:lnTo>
                        <a:pt x="1305" y="597"/>
                      </a:lnTo>
                      <a:lnTo>
                        <a:pt x="1299" y="562"/>
                      </a:lnTo>
                      <a:lnTo>
                        <a:pt x="1293" y="526"/>
                      </a:lnTo>
                      <a:lnTo>
                        <a:pt x="1284" y="491"/>
                      </a:lnTo>
                      <a:lnTo>
                        <a:pt x="1275" y="456"/>
                      </a:lnTo>
                      <a:lnTo>
                        <a:pt x="1263" y="422"/>
                      </a:lnTo>
                      <a:lnTo>
                        <a:pt x="1252" y="388"/>
                      </a:lnTo>
                      <a:lnTo>
                        <a:pt x="1238" y="355"/>
                      </a:lnTo>
                      <a:lnTo>
                        <a:pt x="1230" y="338"/>
                      </a:lnTo>
                      <a:lnTo>
                        <a:pt x="1222" y="322"/>
                      </a:lnTo>
                      <a:lnTo>
                        <a:pt x="1213" y="305"/>
                      </a:lnTo>
                      <a:lnTo>
                        <a:pt x="1204" y="289"/>
                      </a:lnTo>
                      <a:lnTo>
                        <a:pt x="1195" y="272"/>
                      </a:lnTo>
                      <a:lnTo>
                        <a:pt x="1185" y="257"/>
                      </a:lnTo>
                      <a:lnTo>
                        <a:pt x="1175" y="240"/>
                      </a:lnTo>
                      <a:lnTo>
                        <a:pt x="1163" y="225"/>
                      </a:lnTo>
                      <a:lnTo>
                        <a:pt x="1153" y="211"/>
                      </a:lnTo>
                      <a:lnTo>
                        <a:pt x="1142" y="197"/>
                      </a:lnTo>
                      <a:lnTo>
                        <a:pt x="1130" y="183"/>
                      </a:lnTo>
                      <a:lnTo>
                        <a:pt x="1119" y="171"/>
                      </a:lnTo>
                      <a:lnTo>
                        <a:pt x="1096" y="145"/>
                      </a:lnTo>
                      <a:lnTo>
                        <a:pt x="1072" y="124"/>
                      </a:lnTo>
                      <a:lnTo>
                        <a:pt x="1046" y="103"/>
                      </a:lnTo>
                      <a:lnTo>
                        <a:pt x="1040" y="98"/>
                      </a:lnTo>
                      <a:lnTo>
                        <a:pt x="1034" y="93"/>
                      </a:lnTo>
                      <a:lnTo>
                        <a:pt x="1026" y="88"/>
                      </a:lnTo>
                      <a:lnTo>
                        <a:pt x="1020" y="84"/>
                      </a:lnTo>
                      <a:lnTo>
                        <a:pt x="1006" y="75"/>
                      </a:lnTo>
                      <a:lnTo>
                        <a:pt x="993" y="68"/>
                      </a:lnTo>
                      <a:lnTo>
                        <a:pt x="978" y="60"/>
                      </a:lnTo>
                      <a:lnTo>
                        <a:pt x="964" y="52"/>
                      </a:lnTo>
                      <a:lnTo>
                        <a:pt x="950" y="46"/>
                      </a:lnTo>
                      <a:lnTo>
                        <a:pt x="935" y="40"/>
                      </a:lnTo>
                      <a:lnTo>
                        <a:pt x="919" y="33"/>
                      </a:lnTo>
                      <a:lnTo>
                        <a:pt x="903" y="28"/>
                      </a:lnTo>
                      <a:lnTo>
                        <a:pt x="888" y="23"/>
                      </a:lnTo>
                      <a:lnTo>
                        <a:pt x="871" y="19"/>
                      </a:lnTo>
                      <a:lnTo>
                        <a:pt x="837" y="12"/>
                      </a:lnTo>
                      <a:lnTo>
                        <a:pt x="803" y="5"/>
                      </a:lnTo>
                      <a:lnTo>
                        <a:pt x="766" y="2"/>
                      </a:lnTo>
                      <a:lnTo>
                        <a:pt x="728" y="0"/>
                      </a:lnTo>
                      <a:lnTo>
                        <a:pt x="649" y="2"/>
                      </a:lnTo>
                      <a:lnTo>
                        <a:pt x="569" y="12"/>
                      </a:lnTo>
                      <a:lnTo>
                        <a:pt x="530" y="18"/>
                      </a:lnTo>
                      <a:lnTo>
                        <a:pt x="491" y="26"/>
                      </a:lnTo>
                      <a:lnTo>
                        <a:pt x="455" y="35"/>
                      </a:lnTo>
                      <a:lnTo>
                        <a:pt x="419" y="45"/>
                      </a:lnTo>
                      <a:lnTo>
                        <a:pt x="387" y="54"/>
                      </a:lnTo>
                      <a:lnTo>
                        <a:pt x="357" y="63"/>
                      </a:lnTo>
                      <a:lnTo>
                        <a:pt x="331" y="70"/>
                      </a:lnTo>
                      <a:lnTo>
                        <a:pt x="309" y="78"/>
                      </a:lnTo>
                      <a:lnTo>
                        <a:pt x="291" y="84"/>
                      </a:lnTo>
                      <a:lnTo>
                        <a:pt x="277" y="91"/>
                      </a:lnTo>
                      <a:lnTo>
                        <a:pt x="265" y="94"/>
                      </a:lnTo>
                      <a:lnTo>
                        <a:pt x="278" y="92"/>
                      </a:lnTo>
                      <a:lnTo>
                        <a:pt x="311" y="84"/>
                      </a:lnTo>
                      <a:lnTo>
                        <a:pt x="334" y="80"/>
                      </a:lnTo>
                      <a:lnTo>
                        <a:pt x="361" y="74"/>
                      </a:lnTo>
                      <a:lnTo>
                        <a:pt x="390" y="69"/>
                      </a:lnTo>
                      <a:lnTo>
                        <a:pt x="420" y="64"/>
                      </a:lnTo>
                      <a:lnTo>
                        <a:pt x="453" y="59"/>
                      </a:lnTo>
                      <a:lnTo>
                        <a:pt x="486" y="54"/>
                      </a:lnTo>
                      <a:lnTo>
                        <a:pt x="518" y="49"/>
                      </a:lnTo>
                      <a:lnTo>
                        <a:pt x="551" y="45"/>
                      </a:lnTo>
                      <a:lnTo>
                        <a:pt x="610" y="40"/>
                      </a:lnTo>
                      <a:lnTo>
                        <a:pt x="658" y="41"/>
                      </a:lnTo>
                      <a:lnTo>
                        <a:pt x="748" y="54"/>
                      </a:lnTo>
                      <a:lnTo>
                        <a:pt x="797" y="64"/>
                      </a:lnTo>
                      <a:lnTo>
                        <a:pt x="823" y="69"/>
                      </a:lnTo>
                      <a:lnTo>
                        <a:pt x="848" y="77"/>
                      </a:lnTo>
                      <a:lnTo>
                        <a:pt x="872" y="83"/>
                      </a:lnTo>
                      <a:lnTo>
                        <a:pt x="896" y="92"/>
                      </a:lnTo>
                      <a:lnTo>
                        <a:pt x="919" y="101"/>
                      </a:lnTo>
                      <a:lnTo>
                        <a:pt x="942" y="110"/>
                      </a:lnTo>
                      <a:lnTo>
                        <a:pt x="952" y="115"/>
                      </a:lnTo>
                      <a:lnTo>
                        <a:pt x="963" y="120"/>
                      </a:lnTo>
                      <a:lnTo>
                        <a:pt x="971" y="126"/>
                      </a:lnTo>
                      <a:lnTo>
                        <a:pt x="982" y="131"/>
                      </a:lnTo>
                      <a:lnTo>
                        <a:pt x="1013" y="157"/>
                      </a:lnTo>
                      <a:lnTo>
                        <a:pt x="1029" y="172"/>
                      </a:lnTo>
                      <a:lnTo>
                        <a:pt x="1044" y="192"/>
                      </a:lnTo>
                      <a:lnTo>
                        <a:pt x="1060" y="216"/>
                      </a:lnTo>
                      <a:lnTo>
                        <a:pt x="1078" y="244"/>
                      </a:lnTo>
                      <a:lnTo>
                        <a:pt x="1086" y="259"/>
                      </a:lnTo>
                      <a:lnTo>
                        <a:pt x="1095" y="275"/>
                      </a:lnTo>
                      <a:lnTo>
                        <a:pt x="1103" y="291"/>
                      </a:lnTo>
                      <a:lnTo>
                        <a:pt x="1112" y="309"/>
                      </a:lnTo>
                      <a:lnTo>
                        <a:pt x="1120" y="327"/>
                      </a:lnTo>
                      <a:lnTo>
                        <a:pt x="1129" y="345"/>
                      </a:lnTo>
                      <a:lnTo>
                        <a:pt x="1138" y="362"/>
                      </a:lnTo>
                      <a:lnTo>
                        <a:pt x="1145" y="381"/>
                      </a:lnTo>
                      <a:lnTo>
                        <a:pt x="1161" y="421"/>
                      </a:lnTo>
                      <a:lnTo>
                        <a:pt x="1176" y="460"/>
                      </a:lnTo>
                      <a:lnTo>
                        <a:pt x="1189" y="499"/>
                      </a:lnTo>
                      <a:lnTo>
                        <a:pt x="1200" y="539"/>
                      </a:lnTo>
                      <a:lnTo>
                        <a:pt x="1215" y="614"/>
                      </a:lnTo>
                      <a:lnTo>
                        <a:pt x="1223" y="684"/>
                      </a:lnTo>
                      <a:lnTo>
                        <a:pt x="1216" y="813"/>
                      </a:lnTo>
                      <a:lnTo>
                        <a:pt x="1211" y="845"/>
                      </a:lnTo>
                      <a:lnTo>
                        <a:pt x="1205" y="878"/>
                      </a:lnTo>
                      <a:lnTo>
                        <a:pt x="1197" y="910"/>
                      </a:lnTo>
                      <a:lnTo>
                        <a:pt x="1186" y="940"/>
                      </a:lnTo>
                      <a:lnTo>
                        <a:pt x="1173" y="971"/>
                      </a:lnTo>
                      <a:lnTo>
                        <a:pt x="1166" y="986"/>
                      </a:lnTo>
                      <a:lnTo>
                        <a:pt x="1158" y="1001"/>
                      </a:lnTo>
                      <a:lnTo>
                        <a:pt x="1149" y="1016"/>
                      </a:lnTo>
                      <a:lnTo>
                        <a:pt x="1140" y="1030"/>
                      </a:lnTo>
                      <a:lnTo>
                        <a:pt x="1129" y="1044"/>
                      </a:lnTo>
                      <a:lnTo>
                        <a:pt x="1119" y="1058"/>
                      </a:lnTo>
                      <a:lnTo>
                        <a:pt x="1106" y="1072"/>
                      </a:lnTo>
                      <a:lnTo>
                        <a:pt x="1093" y="1086"/>
                      </a:lnTo>
                      <a:lnTo>
                        <a:pt x="1081" y="1099"/>
                      </a:lnTo>
                      <a:lnTo>
                        <a:pt x="1065" y="1112"/>
                      </a:lnTo>
                      <a:lnTo>
                        <a:pt x="1034" y="1136"/>
                      </a:lnTo>
                      <a:lnTo>
                        <a:pt x="1025" y="1142"/>
                      </a:lnTo>
                      <a:lnTo>
                        <a:pt x="1016" y="1148"/>
                      </a:lnTo>
                      <a:lnTo>
                        <a:pt x="1007" y="1153"/>
                      </a:lnTo>
                      <a:lnTo>
                        <a:pt x="998" y="1160"/>
                      </a:lnTo>
                      <a:lnTo>
                        <a:pt x="989" y="1165"/>
                      </a:lnTo>
                      <a:lnTo>
                        <a:pt x="979" y="1170"/>
                      </a:lnTo>
                      <a:lnTo>
                        <a:pt x="970" y="1176"/>
                      </a:lnTo>
                      <a:lnTo>
                        <a:pt x="960" y="1181"/>
                      </a:lnTo>
                      <a:lnTo>
                        <a:pt x="951" y="1186"/>
                      </a:lnTo>
                      <a:lnTo>
                        <a:pt x="941" y="1192"/>
                      </a:lnTo>
                      <a:lnTo>
                        <a:pt x="932" y="1198"/>
                      </a:lnTo>
                      <a:lnTo>
                        <a:pt x="922" y="1203"/>
                      </a:lnTo>
                      <a:lnTo>
                        <a:pt x="913" y="1208"/>
                      </a:lnTo>
                      <a:lnTo>
                        <a:pt x="903" y="1213"/>
                      </a:lnTo>
                      <a:lnTo>
                        <a:pt x="894" y="1217"/>
                      </a:lnTo>
                      <a:lnTo>
                        <a:pt x="885" y="1222"/>
                      </a:lnTo>
                      <a:lnTo>
                        <a:pt x="875" y="1227"/>
                      </a:lnTo>
                      <a:lnTo>
                        <a:pt x="865" y="1232"/>
                      </a:lnTo>
                      <a:lnTo>
                        <a:pt x="856" y="1237"/>
                      </a:lnTo>
                      <a:lnTo>
                        <a:pt x="847" y="1241"/>
                      </a:lnTo>
                      <a:lnTo>
                        <a:pt x="837" y="1246"/>
                      </a:lnTo>
                      <a:lnTo>
                        <a:pt x="828" y="1250"/>
                      </a:lnTo>
                      <a:lnTo>
                        <a:pt x="809" y="1259"/>
                      </a:lnTo>
                      <a:lnTo>
                        <a:pt x="790" y="1268"/>
                      </a:lnTo>
                      <a:lnTo>
                        <a:pt x="771" y="1275"/>
                      </a:lnTo>
                      <a:lnTo>
                        <a:pt x="752" y="1284"/>
                      </a:lnTo>
                      <a:lnTo>
                        <a:pt x="733" y="1292"/>
                      </a:lnTo>
                      <a:lnTo>
                        <a:pt x="714" y="1298"/>
                      </a:lnTo>
                      <a:lnTo>
                        <a:pt x="695" y="1305"/>
                      </a:lnTo>
                      <a:lnTo>
                        <a:pt x="676" y="1311"/>
                      </a:lnTo>
                      <a:lnTo>
                        <a:pt x="657" y="1317"/>
                      </a:lnTo>
                      <a:lnTo>
                        <a:pt x="637" y="1324"/>
                      </a:lnTo>
                      <a:lnTo>
                        <a:pt x="620" y="1329"/>
                      </a:lnTo>
                      <a:lnTo>
                        <a:pt x="601" y="1334"/>
                      </a:lnTo>
                      <a:lnTo>
                        <a:pt x="582" y="1338"/>
                      </a:lnTo>
                      <a:lnTo>
                        <a:pt x="544" y="1345"/>
                      </a:lnTo>
                      <a:lnTo>
                        <a:pt x="507" y="1350"/>
                      </a:lnTo>
                      <a:lnTo>
                        <a:pt x="469" y="1355"/>
                      </a:lnTo>
                      <a:lnTo>
                        <a:pt x="395" y="1357"/>
                      </a:lnTo>
                      <a:lnTo>
                        <a:pt x="326" y="1352"/>
                      </a:lnTo>
                      <a:lnTo>
                        <a:pt x="265" y="1343"/>
                      </a:lnTo>
                      <a:lnTo>
                        <a:pt x="239" y="1336"/>
                      </a:lnTo>
                      <a:lnTo>
                        <a:pt x="213" y="1330"/>
                      </a:lnTo>
                      <a:lnTo>
                        <a:pt x="191" y="1324"/>
                      </a:lnTo>
                      <a:lnTo>
                        <a:pt x="171" y="1317"/>
                      </a:lnTo>
                      <a:lnTo>
                        <a:pt x="152" y="1310"/>
                      </a:lnTo>
                      <a:lnTo>
                        <a:pt x="137" y="1303"/>
                      </a:lnTo>
                      <a:lnTo>
                        <a:pt x="124" y="1298"/>
                      </a:lnTo>
                      <a:lnTo>
                        <a:pt x="113" y="1292"/>
                      </a:lnTo>
                      <a:lnTo>
                        <a:pt x="98" y="1284"/>
                      </a:lnTo>
                      <a:lnTo>
                        <a:pt x="94" y="1282"/>
                      </a:lnTo>
                      <a:lnTo>
                        <a:pt x="0" y="13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612"/>
                <p:cNvSpPr>
                  <a:spLocks/>
                </p:cNvSpPr>
                <p:nvPr/>
              </p:nvSpPr>
              <p:spPr bwMode="auto">
                <a:xfrm>
                  <a:off x="1554" y="1562"/>
                  <a:ext cx="245" cy="138"/>
                </a:xfrm>
                <a:custGeom>
                  <a:avLst/>
                  <a:gdLst>
                    <a:gd name="T0" fmla="*/ 0 w 980"/>
                    <a:gd name="T1" fmla="*/ 0 h 555"/>
                    <a:gd name="T2" fmla="*/ 0 w 980"/>
                    <a:gd name="T3" fmla="*/ 0 h 555"/>
                    <a:gd name="T4" fmla="*/ 0 w 980"/>
                    <a:gd name="T5" fmla="*/ 0 h 555"/>
                    <a:gd name="T6" fmla="*/ 0 w 980"/>
                    <a:gd name="T7" fmla="*/ 0 h 555"/>
                    <a:gd name="T8" fmla="*/ 0 w 980"/>
                    <a:gd name="T9" fmla="*/ 0 h 555"/>
                    <a:gd name="T10" fmla="*/ 0 w 980"/>
                    <a:gd name="T11" fmla="*/ 0 h 555"/>
                    <a:gd name="T12" fmla="*/ 0 w 980"/>
                    <a:gd name="T13" fmla="*/ 0 h 555"/>
                    <a:gd name="T14" fmla="*/ 0 w 980"/>
                    <a:gd name="T15" fmla="*/ 0 h 555"/>
                    <a:gd name="T16" fmla="*/ 0 w 980"/>
                    <a:gd name="T17" fmla="*/ 0 h 555"/>
                    <a:gd name="T18" fmla="*/ 0 w 980"/>
                    <a:gd name="T19" fmla="*/ 0 h 555"/>
                    <a:gd name="T20" fmla="*/ 0 w 980"/>
                    <a:gd name="T21" fmla="*/ 0 h 555"/>
                    <a:gd name="T22" fmla="*/ 0 w 980"/>
                    <a:gd name="T23" fmla="*/ 0 h 555"/>
                    <a:gd name="T24" fmla="*/ 0 w 980"/>
                    <a:gd name="T25" fmla="*/ 0 h 555"/>
                    <a:gd name="T26" fmla="*/ 0 w 980"/>
                    <a:gd name="T27" fmla="*/ 0 h 555"/>
                    <a:gd name="T28" fmla="*/ 1 w 980"/>
                    <a:gd name="T29" fmla="*/ 0 h 555"/>
                    <a:gd name="T30" fmla="*/ 1 w 980"/>
                    <a:gd name="T31" fmla="*/ 0 h 555"/>
                    <a:gd name="T32" fmla="*/ 1 w 980"/>
                    <a:gd name="T33" fmla="*/ 0 h 555"/>
                    <a:gd name="T34" fmla="*/ 1 w 980"/>
                    <a:gd name="T35" fmla="*/ 0 h 555"/>
                    <a:gd name="T36" fmla="*/ 1 w 980"/>
                    <a:gd name="T37" fmla="*/ 0 h 555"/>
                    <a:gd name="T38" fmla="*/ 1 w 980"/>
                    <a:gd name="T39" fmla="*/ 0 h 555"/>
                    <a:gd name="T40" fmla="*/ 1 w 980"/>
                    <a:gd name="T41" fmla="*/ 0 h 555"/>
                    <a:gd name="T42" fmla="*/ 1 w 980"/>
                    <a:gd name="T43" fmla="*/ 0 h 555"/>
                    <a:gd name="T44" fmla="*/ 1 w 980"/>
                    <a:gd name="T45" fmla="*/ 0 h 555"/>
                    <a:gd name="T46" fmla="*/ 1 w 980"/>
                    <a:gd name="T47" fmla="*/ 0 h 555"/>
                    <a:gd name="T48" fmla="*/ 1 w 980"/>
                    <a:gd name="T49" fmla="*/ 0 h 555"/>
                    <a:gd name="T50" fmla="*/ 1 w 980"/>
                    <a:gd name="T51" fmla="*/ 0 h 555"/>
                    <a:gd name="T52" fmla="*/ 1 w 980"/>
                    <a:gd name="T53" fmla="*/ 0 h 555"/>
                    <a:gd name="T54" fmla="*/ 1 w 980"/>
                    <a:gd name="T55" fmla="*/ 0 h 555"/>
                    <a:gd name="T56" fmla="*/ 1 w 980"/>
                    <a:gd name="T57" fmla="*/ 0 h 555"/>
                    <a:gd name="T58" fmla="*/ 1 w 980"/>
                    <a:gd name="T59" fmla="*/ 0 h 555"/>
                    <a:gd name="T60" fmla="*/ 1 w 980"/>
                    <a:gd name="T61" fmla="*/ 0 h 555"/>
                    <a:gd name="T62" fmla="*/ 1 w 980"/>
                    <a:gd name="T63" fmla="*/ 0 h 555"/>
                    <a:gd name="T64" fmla="*/ 1 w 980"/>
                    <a:gd name="T65" fmla="*/ 0 h 555"/>
                    <a:gd name="T66" fmla="*/ 1 w 980"/>
                    <a:gd name="T67" fmla="*/ 0 h 555"/>
                    <a:gd name="T68" fmla="*/ 1 w 980"/>
                    <a:gd name="T69" fmla="*/ 0 h 555"/>
                    <a:gd name="T70" fmla="*/ 1 w 980"/>
                    <a:gd name="T71" fmla="*/ 0 h 555"/>
                    <a:gd name="T72" fmla="*/ 1 w 980"/>
                    <a:gd name="T73" fmla="*/ 0 h 555"/>
                    <a:gd name="T74" fmla="*/ 1 w 980"/>
                    <a:gd name="T75" fmla="*/ 0 h 555"/>
                    <a:gd name="T76" fmla="*/ 1 w 980"/>
                    <a:gd name="T77" fmla="*/ 0 h 555"/>
                    <a:gd name="T78" fmla="*/ 1 w 980"/>
                    <a:gd name="T79" fmla="*/ 0 h 555"/>
                    <a:gd name="T80" fmla="*/ 1 w 980"/>
                    <a:gd name="T81" fmla="*/ 0 h 555"/>
                    <a:gd name="T82" fmla="*/ 1 w 980"/>
                    <a:gd name="T83" fmla="*/ 0 h 555"/>
                    <a:gd name="T84" fmla="*/ 1 w 980"/>
                    <a:gd name="T85" fmla="*/ 0 h 555"/>
                    <a:gd name="T86" fmla="*/ 1 w 980"/>
                    <a:gd name="T87" fmla="*/ 0 h 555"/>
                    <a:gd name="T88" fmla="*/ 1 w 980"/>
                    <a:gd name="T89" fmla="*/ 0 h 555"/>
                    <a:gd name="T90" fmla="*/ 1 w 980"/>
                    <a:gd name="T91" fmla="*/ 0 h 555"/>
                    <a:gd name="T92" fmla="*/ 1 w 980"/>
                    <a:gd name="T93" fmla="*/ 0 h 555"/>
                    <a:gd name="T94" fmla="*/ 1 w 980"/>
                    <a:gd name="T95" fmla="*/ 0 h 555"/>
                    <a:gd name="T96" fmla="*/ 1 w 980"/>
                    <a:gd name="T97" fmla="*/ 0 h 555"/>
                    <a:gd name="T98" fmla="*/ 1 w 980"/>
                    <a:gd name="T99" fmla="*/ 0 h 555"/>
                    <a:gd name="T100" fmla="*/ 0 w 980"/>
                    <a:gd name="T101" fmla="*/ 0 h 555"/>
                    <a:gd name="T102" fmla="*/ 0 w 980"/>
                    <a:gd name="T103" fmla="*/ 0 h 555"/>
                    <a:gd name="T104" fmla="*/ 0 w 980"/>
                    <a:gd name="T105" fmla="*/ 0 h 555"/>
                    <a:gd name="T106" fmla="*/ 0 w 980"/>
                    <a:gd name="T107" fmla="*/ 0 h 555"/>
                    <a:gd name="T108" fmla="*/ 0 w 980"/>
                    <a:gd name="T109" fmla="*/ 0 h 555"/>
                    <a:gd name="T110" fmla="*/ 0 w 980"/>
                    <a:gd name="T111" fmla="*/ 0 h 55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980"/>
                    <a:gd name="T169" fmla="*/ 0 h 555"/>
                    <a:gd name="T170" fmla="*/ 980 w 980"/>
                    <a:gd name="T171" fmla="*/ 555 h 55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980" h="555">
                      <a:moveTo>
                        <a:pt x="6" y="482"/>
                      </a:moveTo>
                      <a:lnTo>
                        <a:pt x="0" y="398"/>
                      </a:lnTo>
                      <a:lnTo>
                        <a:pt x="6" y="359"/>
                      </a:lnTo>
                      <a:lnTo>
                        <a:pt x="18" y="315"/>
                      </a:lnTo>
                      <a:lnTo>
                        <a:pt x="25" y="292"/>
                      </a:lnTo>
                      <a:lnTo>
                        <a:pt x="37" y="268"/>
                      </a:lnTo>
                      <a:lnTo>
                        <a:pt x="49" y="243"/>
                      </a:lnTo>
                      <a:lnTo>
                        <a:pt x="66" y="219"/>
                      </a:lnTo>
                      <a:lnTo>
                        <a:pt x="85" y="195"/>
                      </a:lnTo>
                      <a:lnTo>
                        <a:pt x="108" y="171"/>
                      </a:lnTo>
                      <a:lnTo>
                        <a:pt x="135" y="148"/>
                      </a:lnTo>
                      <a:lnTo>
                        <a:pt x="162" y="125"/>
                      </a:lnTo>
                      <a:lnTo>
                        <a:pt x="170" y="120"/>
                      </a:lnTo>
                      <a:lnTo>
                        <a:pt x="178" y="115"/>
                      </a:lnTo>
                      <a:lnTo>
                        <a:pt x="187" y="109"/>
                      </a:lnTo>
                      <a:lnTo>
                        <a:pt x="194" y="104"/>
                      </a:lnTo>
                      <a:lnTo>
                        <a:pt x="202" y="99"/>
                      </a:lnTo>
                      <a:lnTo>
                        <a:pt x="211" y="95"/>
                      </a:lnTo>
                      <a:lnTo>
                        <a:pt x="218" y="90"/>
                      </a:lnTo>
                      <a:lnTo>
                        <a:pt x="227" y="85"/>
                      </a:lnTo>
                      <a:lnTo>
                        <a:pt x="236" y="80"/>
                      </a:lnTo>
                      <a:lnTo>
                        <a:pt x="245" y="75"/>
                      </a:lnTo>
                      <a:lnTo>
                        <a:pt x="254" y="71"/>
                      </a:lnTo>
                      <a:lnTo>
                        <a:pt x="263" y="66"/>
                      </a:lnTo>
                      <a:lnTo>
                        <a:pt x="281" y="58"/>
                      </a:lnTo>
                      <a:lnTo>
                        <a:pt x="300" y="49"/>
                      </a:lnTo>
                      <a:lnTo>
                        <a:pt x="319" y="42"/>
                      </a:lnTo>
                      <a:lnTo>
                        <a:pt x="338" y="35"/>
                      </a:lnTo>
                      <a:lnTo>
                        <a:pt x="358" y="29"/>
                      </a:lnTo>
                      <a:lnTo>
                        <a:pt x="377" y="22"/>
                      </a:lnTo>
                      <a:lnTo>
                        <a:pt x="397" y="17"/>
                      </a:lnTo>
                      <a:lnTo>
                        <a:pt x="418" y="12"/>
                      </a:lnTo>
                      <a:lnTo>
                        <a:pt x="458" y="5"/>
                      </a:lnTo>
                      <a:lnTo>
                        <a:pt x="499" y="1"/>
                      </a:lnTo>
                      <a:lnTo>
                        <a:pt x="540" y="0"/>
                      </a:lnTo>
                      <a:lnTo>
                        <a:pt x="618" y="7"/>
                      </a:lnTo>
                      <a:lnTo>
                        <a:pt x="656" y="15"/>
                      </a:lnTo>
                      <a:lnTo>
                        <a:pt x="692" y="22"/>
                      </a:lnTo>
                      <a:lnTo>
                        <a:pt x="725" y="31"/>
                      </a:lnTo>
                      <a:lnTo>
                        <a:pt x="741" y="36"/>
                      </a:lnTo>
                      <a:lnTo>
                        <a:pt x="757" y="42"/>
                      </a:lnTo>
                      <a:lnTo>
                        <a:pt x="772" y="47"/>
                      </a:lnTo>
                      <a:lnTo>
                        <a:pt x="786" y="53"/>
                      </a:lnTo>
                      <a:lnTo>
                        <a:pt x="800" y="58"/>
                      </a:lnTo>
                      <a:lnTo>
                        <a:pt x="813" y="64"/>
                      </a:lnTo>
                      <a:lnTo>
                        <a:pt x="825" y="71"/>
                      </a:lnTo>
                      <a:lnTo>
                        <a:pt x="838" y="77"/>
                      </a:lnTo>
                      <a:lnTo>
                        <a:pt x="849" y="85"/>
                      </a:lnTo>
                      <a:lnTo>
                        <a:pt x="861" y="92"/>
                      </a:lnTo>
                      <a:lnTo>
                        <a:pt x="900" y="125"/>
                      </a:lnTo>
                      <a:lnTo>
                        <a:pt x="917" y="144"/>
                      </a:lnTo>
                      <a:lnTo>
                        <a:pt x="932" y="165"/>
                      </a:lnTo>
                      <a:lnTo>
                        <a:pt x="945" y="188"/>
                      </a:lnTo>
                      <a:lnTo>
                        <a:pt x="956" y="212"/>
                      </a:lnTo>
                      <a:lnTo>
                        <a:pt x="973" y="268"/>
                      </a:lnTo>
                      <a:lnTo>
                        <a:pt x="980" y="326"/>
                      </a:lnTo>
                      <a:lnTo>
                        <a:pt x="979" y="379"/>
                      </a:lnTo>
                      <a:lnTo>
                        <a:pt x="971" y="429"/>
                      </a:lnTo>
                      <a:lnTo>
                        <a:pt x="965" y="450"/>
                      </a:lnTo>
                      <a:lnTo>
                        <a:pt x="959" y="471"/>
                      </a:lnTo>
                      <a:lnTo>
                        <a:pt x="946" y="506"/>
                      </a:lnTo>
                      <a:lnTo>
                        <a:pt x="940" y="520"/>
                      </a:lnTo>
                      <a:lnTo>
                        <a:pt x="933" y="532"/>
                      </a:lnTo>
                      <a:lnTo>
                        <a:pt x="924" y="548"/>
                      </a:lnTo>
                      <a:lnTo>
                        <a:pt x="921" y="555"/>
                      </a:lnTo>
                      <a:lnTo>
                        <a:pt x="914" y="513"/>
                      </a:lnTo>
                      <a:lnTo>
                        <a:pt x="905" y="468"/>
                      </a:lnTo>
                      <a:lnTo>
                        <a:pt x="895" y="416"/>
                      </a:lnTo>
                      <a:lnTo>
                        <a:pt x="880" y="360"/>
                      </a:lnTo>
                      <a:lnTo>
                        <a:pt x="871" y="334"/>
                      </a:lnTo>
                      <a:lnTo>
                        <a:pt x="862" y="308"/>
                      </a:lnTo>
                      <a:lnTo>
                        <a:pt x="852" y="284"/>
                      </a:lnTo>
                      <a:lnTo>
                        <a:pt x="841" y="264"/>
                      </a:lnTo>
                      <a:lnTo>
                        <a:pt x="828" y="246"/>
                      </a:lnTo>
                      <a:lnTo>
                        <a:pt x="815" y="232"/>
                      </a:lnTo>
                      <a:lnTo>
                        <a:pt x="787" y="209"/>
                      </a:lnTo>
                      <a:lnTo>
                        <a:pt x="778" y="204"/>
                      </a:lnTo>
                      <a:lnTo>
                        <a:pt x="771" y="198"/>
                      </a:lnTo>
                      <a:lnTo>
                        <a:pt x="762" y="193"/>
                      </a:lnTo>
                      <a:lnTo>
                        <a:pt x="754" y="188"/>
                      </a:lnTo>
                      <a:lnTo>
                        <a:pt x="744" y="182"/>
                      </a:lnTo>
                      <a:lnTo>
                        <a:pt x="735" y="177"/>
                      </a:lnTo>
                      <a:lnTo>
                        <a:pt x="726" y="172"/>
                      </a:lnTo>
                      <a:lnTo>
                        <a:pt x="716" y="169"/>
                      </a:lnTo>
                      <a:lnTo>
                        <a:pt x="696" y="160"/>
                      </a:lnTo>
                      <a:lnTo>
                        <a:pt x="675" y="153"/>
                      </a:lnTo>
                      <a:lnTo>
                        <a:pt x="654" y="147"/>
                      </a:lnTo>
                      <a:lnTo>
                        <a:pt x="630" y="143"/>
                      </a:lnTo>
                      <a:lnTo>
                        <a:pt x="581" y="139"/>
                      </a:lnTo>
                      <a:lnTo>
                        <a:pt x="529" y="146"/>
                      </a:lnTo>
                      <a:lnTo>
                        <a:pt x="503" y="151"/>
                      </a:lnTo>
                      <a:lnTo>
                        <a:pt x="474" y="160"/>
                      </a:lnTo>
                      <a:lnTo>
                        <a:pt x="460" y="165"/>
                      </a:lnTo>
                      <a:lnTo>
                        <a:pt x="446" y="170"/>
                      </a:lnTo>
                      <a:lnTo>
                        <a:pt x="433" y="175"/>
                      </a:lnTo>
                      <a:lnTo>
                        <a:pt x="419" y="179"/>
                      </a:lnTo>
                      <a:lnTo>
                        <a:pt x="406" y="184"/>
                      </a:lnTo>
                      <a:lnTo>
                        <a:pt x="392" y="189"/>
                      </a:lnTo>
                      <a:lnTo>
                        <a:pt x="368" y="198"/>
                      </a:lnTo>
                      <a:lnTo>
                        <a:pt x="344" y="207"/>
                      </a:lnTo>
                      <a:lnTo>
                        <a:pt x="321" y="215"/>
                      </a:lnTo>
                      <a:lnTo>
                        <a:pt x="300" y="223"/>
                      </a:lnTo>
                      <a:lnTo>
                        <a:pt x="279" y="232"/>
                      </a:lnTo>
                      <a:lnTo>
                        <a:pt x="262" y="241"/>
                      </a:lnTo>
                      <a:lnTo>
                        <a:pt x="244" y="250"/>
                      </a:lnTo>
                      <a:lnTo>
                        <a:pt x="229" y="259"/>
                      </a:lnTo>
                      <a:lnTo>
                        <a:pt x="215" y="268"/>
                      </a:lnTo>
                      <a:lnTo>
                        <a:pt x="175" y="309"/>
                      </a:lnTo>
                      <a:lnTo>
                        <a:pt x="156" y="354"/>
                      </a:lnTo>
                      <a:lnTo>
                        <a:pt x="149" y="393"/>
                      </a:lnTo>
                      <a:lnTo>
                        <a:pt x="146" y="431"/>
                      </a:lnTo>
                      <a:lnTo>
                        <a:pt x="6" y="4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613"/>
                <p:cNvSpPr>
                  <a:spLocks/>
                </p:cNvSpPr>
                <p:nvPr/>
              </p:nvSpPr>
              <p:spPr bwMode="auto">
                <a:xfrm>
                  <a:off x="1766" y="1717"/>
                  <a:ext cx="153" cy="162"/>
                </a:xfrm>
                <a:custGeom>
                  <a:avLst/>
                  <a:gdLst>
                    <a:gd name="T0" fmla="*/ 1 w 610"/>
                    <a:gd name="T1" fmla="*/ 0 h 647"/>
                    <a:gd name="T2" fmla="*/ 1 w 610"/>
                    <a:gd name="T3" fmla="*/ 0 h 647"/>
                    <a:gd name="T4" fmla="*/ 1 w 610"/>
                    <a:gd name="T5" fmla="*/ 0 h 647"/>
                    <a:gd name="T6" fmla="*/ 1 w 610"/>
                    <a:gd name="T7" fmla="*/ 0 h 647"/>
                    <a:gd name="T8" fmla="*/ 1 w 610"/>
                    <a:gd name="T9" fmla="*/ 1 h 647"/>
                    <a:gd name="T10" fmla="*/ 1 w 610"/>
                    <a:gd name="T11" fmla="*/ 1 h 647"/>
                    <a:gd name="T12" fmla="*/ 1 w 610"/>
                    <a:gd name="T13" fmla="*/ 1 h 647"/>
                    <a:gd name="T14" fmla="*/ 1 w 610"/>
                    <a:gd name="T15" fmla="*/ 1 h 647"/>
                    <a:gd name="T16" fmla="*/ 1 w 610"/>
                    <a:gd name="T17" fmla="*/ 1 h 647"/>
                    <a:gd name="T18" fmla="*/ 1 w 610"/>
                    <a:gd name="T19" fmla="*/ 1 h 647"/>
                    <a:gd name="T20" fmla="*/ 0 w 610"/>
                    <a:gd name="T21" fmla="*/ 1 h 647"/>
                    <a:gd name="T22" fmla="*/ 0 w 610"/>
                    <a:gd name="T23" fmla="*/ 1 h 647"/>
                    <a:gd name="T24" fmla="*/ 0 w 610"/>
                    <a:gd name="T25" fmla="*/ 1 h 647"/>
                    <a:gd name="T26" fmla="*/ 0 w 610"/>
                    <a:gd name="T27" fmla="*/ 1 h 647"/>
                    <a:gd name="T28" fmla="*/ 0 w 610"/>
                    <a:gd name="T29" fmla="*/ 1 h 647"/>
                    <a:gd name="T30" fmla="*/ 0 w 610"/>
                    <a:gd name="T31" fmla="*/ 1 h 647"/>
                    <a:gd name="T32" fmla="*/ 0 w 610"/>
                    <a:gd name="T33" fmla="*/ 1 h 647"/>
                    <a:gd name="T34" fmla="*/ 0 w 610"/>
                    <a:gd name="T35" fmla="*/ 1 h 647"/>
                    <a:gd name="T36" fmla="*/ 0 w 610"/>
                    <a:gd name="T37" fmla="*/ 1 h 647"/>
                    <a:gd name="T38" fmla="*/ 0 w 610"/>
                    <a:gd name="T39" fmla="*/ 1 h 647"/>
                    <a:gd name="T40" fmla="*/ 0 w 610"/>
                    <a:gd name="T41" fmla="*/ 1 h 647"/>
                    <a:gd name="T42" fmla="*/ 0 w 610"/>
                    <a:gd name="T43" fmla="*/ 1 h 647"/>
                    <a:gd name="T44" fmla="*/ 0 w 610"/>
                    <a:gd name="T45" fmla="*/ 1 h 647"/>
                    <a:gd name="T46" fmla="*/ 0 w 610"/>
                    <a:gd name="T47" fmla="*/ 1 h 647"/>
                    <a:gd name="T48" fmla="*/ 0 w 610"/>
                    <a:gd name="T49" fmla="*/ 1 h 647"/>
                    <a:gd name="T50" fmla="*/ 0 w 610"/>
                    <a:gd name="T51" fmla="*/ 1 h 647"/>
                    <a:gd name="T52" fmla="*/ 0 w 610"/>
                    <a:gd name="T53" fmla="*/ 1 h 647"/>
                    <a:gd name="T54" fmla="*/ 0 w 610"/>
                    <a:gd name="T55" fmla="*/ 1 h 647"/>
                    <a:gd name="T56" fmla="*/ 0 w 610"/>
                    <a:gd name="T57" fmla="*/ 1 h 647"/>
                    <a:gd name="T58" fmla="*/ 0 w 610"/>
                    <a:gd name="T59" fmla="*/ 1 h 647"/>
                    <a:gd name="T60" fmla="*/ 0 w 610"/>
                    <a:gd name="T61" fmla="*/ 1 h 647"/>
                    <a:gd name="T62" fmla="*/ 1 w 610"/>
                    <a:gd name="T63" fmla="*/ 1 h 647"/>
                    <a:gd name="T64" fmla="*/ 1 w 610"/>
                    <a:gd name="T65" fmla="*/ 1 h 647"/>
                    <a:gd name="T66" fmla="*/ 1 w 610"/>
                    <a:gd name="T67" fmla="*/ 1 h 647"/>
                    <a:gd name="T68" fmla="*/ 1 w 610"/>
                    <a:gd name="T69" fmla="*/ 1 h 647"/>
                    <a:gd name="T70" fmla="*/ 1 w 610"/>
                    <a:gd name="T71" fmla="*/ 1 h 647"/>
                    <a:gd name="T72" fmla="*/ 1 w 610"/>
                    <a:gd name="T73" fmla="*/ 1 h 647"/>
                    <a:gd name="T74" fmla="*/ 1 w 610"/>
                    <a:gd name="T75" fmla="*/ 1 h 647"/>
                    <a:gd name="T76" fmla="*/ 1 w 610"/>
                    <a:gd name="T77" fmla="*/ 1 h 647"/>
                    <a:gd name="T78" fmla="*/ 1 w 610"/>
                    <a:gd name="T79" fmla="*/ 0 h 647"/>
                    <a:gd name="T80" fmla="*/ 1 w 610"/>
                    <a:gd name="T81" fmla="*/ 0 h 647"/>
                    <a:gd name="T82" fmla="*/ 1 w 610"/>
                    <a:gd name="T83" fmla="*/ 0 h 647"/>
                    <a:gd name="T84" fmla="*/ 1 w 610"/>
                    <a:gd name="T85" fmla="*/ 0 h 647"/>
                    <a:gd name="T86" fmla="*/ 1 w 610"/>
                    <a:gd name="T87" fmla="*/ 0 h 64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610"/>
                    <a:gd name="T133" fmla="*/ 0 h 647"/>
                    <a:gd name="T134" fmla="*/ 610 w 610"/>
                    <a:gd name="T135" fmla="*/ 647 h 64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610" h="647">
                      <a:moveTo>
                        <a:pt x="560" y="0"/>
                      </a:moveTo>
                      <a:lnTo>
                        <a:pt x="563" y="158"/>
                      </a:lnTo>
                      <a:lnTo>
                        <a:pt x="556" y="193"/>
                      </a:lnTo>
                      <a:lnTo>
                        <a:pt x="547" y="228"/>
                      </a:lnTo>
                      <a:lnTo>
                        <a:pt x="535" y="265"/>
                      </a:lnTo>
                      <a:lnTo>
                        <a:pt x="526" y="284"/>
                      </a:lnTo>
                      <a:lnTo>
                        <a:pt x="517" y="302"/>
                      </a:lnTo>
                      <a:lnTo>
                        <a:pt x="507" y="320"/>
                      </a:lnTo>
                      <a:lnTo>
                        <a:pt x="495" y="339"/>
                      </a:lnTo>
                      <a:lnTo>
                        <a:pt x="483" y="356"/>
                      </a:lnTo>
                      <a:lnTo>
                        <a:pt x="467" y="374"/>
                      </a:lnTo>
                      <a:lnTo>
                        <a:pt x="452" y="391"/>
                      </a:lnTo>
                      <a:lnTo>
                        <a:pt x="434" y="407"/>
                      </a:lnTo>
                      <a:lnTo>
                        <a:pt x="417" y="424"/>
                      </a:lnTo>
                      <a:lnTo>
                        <a:pt x="395" y="440"/>
                      </a:lnTo>
                      <a:lnTo>
                        <a:pt x="385" y="448"/>
                      </a:lnTo>
                      <a:lnTo>
                        <a:pt x="375" y="455"/>
                      </a:lnTo>
                      <a:lnTo>
                        <a:pt x="365" y="462"/>
                      </a:lnTo>
                      <a:lnTo>
                        <a:pt x="353" y="469"/>
                      </a:lnTo>
                      <a:lnTo>
                        <a:pt x="343" y="476"/>
                      </a:lnTo>
                      <a:lnTo>
                        <a:pt x="334" y="483"/>
                      </a:lnTo>
                      <a:lnTo>
                        <a:pt x="324" y="490"/>
                      </a:lnTo>
                      <a:lnTo>
                        <a:pt x="314" y="496"/>
                      </a:lnTo>
                      <a:lnTo>
                        <a:pt x="304" y="502"/>
                      </a:lnTo>
                      <a:lnTo>
                        <a:pt x="293" y="509"/>
                      </a:lnTo>
                      <a:lnTo>
                        <a:pt x="285" y="514"/>
                      </a:lnTo>
                      <a:lnTo>
                        <a:pt x="274" y="520"/>
                      </a:lnTo>
                      <a:lnTo>
                        <a:pt x="266" y="525"/>
                      </a:lnTo>
                      <a:lnTo>
                        <a:pt x="257" y="532"/>
                      </a:lnTo>
                      <a:lnTo>
                        <a:pt x="248" y="537"/>
                      </a:lnTo>
                      <a:lnTo>
                        <a:pt x="238" y="542"/>
                      </a:lnTo>
                      <a:lnTo>
                        <a:pt x="229" y="547"/>
                      </a:lnTo>
                      <a:lnTo>
                        <a:pt x="221" y="552"/>
                      </a:lnTo>
                      <a:lnTo>
                        <a:pt x="212" y="556"/>
                      </a:lnTo>
                      <a:lnTo>
                        <a:pt x="203" y="561"/>
                      </a:lnTo>
                      <a:lnTo>
                        <a:pt x="187" y="570"/>
                      </a:lnTo>
                      <a:lnTo>
                        <a:pt x="170" y="577"/>
                      </a:lnTo>
                      <a:lnTo>
                        <a:pt x="155" y="585"/>
                      </a:lnTo>
                      <a:lnTo>
                        <a:pt x="140" y="593"/>
                      </a:lnTo>
                      <a:lnTo>
                        <a:pt x="126" y="599"/>
                      </a:lnTo>
                      <a:lnTo>
                        <a:pt x="113" y="605"/>
                      </a:lnTo>
                      <a:lnTo>
                        <a:pt x="99" y="612"/>
                      </a:lnTo>
                      <a:lnTo>
                        <a:pt x="88" y="617"/>
                      </a:lnTo>
                      <a:lnTo>
                        <a:pt x="76" y="621"/>
                      </a:lnTo>
                      <a:lnTo>
                        <a:pt x="65" y="626"/>
                      </a:lnTo>
                      <a:lnTo>
                        <a:pt x="46" y="633"/>
                      </a:lnTo>
                      <a:lnTo>
                        <a:pt x="29" y="638"/>
                      </a:lnTo>
                      <a:lnTo>
                        <a:pt x="8" y="646"/>
                      </a:lnTo>
                      <a:lnTo>
                        <a:pt x="0" y="647"/>
                      </a:lnTo>
                      <a:lnTo>
                        <a:pt x="17" y="645"/>
                      </a:lnTo>
                      <a:lnTo>
                        <a:pt x="60" y="637"/>
                      </a:lnTo>
                      <a:lnTo>
                        <a:pt x="90" y="631"/>
                      </a:lnTo>
                      <a:lnTo>
                        <a:pt x="125" y="623"/>
                      </a:lnTo>
                      <a:lnTo>
                        <a:pt x="161" y="614"/>
                      </a:lnTo>
                      <a:lnTo>
                        <a:pt x="182" y="609"/>
                      </a:lnTo>
                      <a:lnTo>
                        <a:pt x="202" y="604"/>
                      </a:lnTo>
                      <a:lnTo>
                        <a:pt x="222" y="598"/>
                      </a:lnTo>
                      <a:lnTo>
                        <a:pt x="244" y="591"/>
                      </a:lnTo>
                      <a:lnTo>
                        <a:pt x="264" y="585"/>
                      </a:lnTo>
                      <a:lnTo>
                        <a:pt x="286" y="579"/>
                      </a:lnTo>
                      <a:lnTo>
                        <a:pt x="307" y="571"/>
                      </a:lnTo>
                      <a:lnTo>
                        <a:pt x="328" y="563"/>
                      </a:lnTo>
                      <a:lnTo>
                        <a:pt x="348" y="556"/>
                      </a:lnTo>
                      <a:lnTo>
                        <a:pt x="368" y="548"/>
                      </a:lnTo>
                      <a:lnTo>
                        <a:pt x="389" y="539"/>
                      </a:lnTo>
                      <a:lnTo>
                        <a:pt x="406" y="530"/>
                      </a:lnTo>
                      <a:lnTo>
                        <a:pt x="425" y="520"/>
                      </a:lnTo>
                      <a:lnTo>
                        <a:pt x="434" y="516"/>
                      </a:lnTo>
                      <a:lnTo>
                        <a:pt x="443" y="511"/>
                      </a:lnTo>
                      <a:lnTo>
                        <a:pt x="451" y="506"/>
                      </a:lnTo>
                      <a:lnTo>
                        <a:pt x="460" y="501"/>
                      </a:lnTo>
                      <a:lnTo>
                        <a:pt x="467" y="496"/>
                      </a:lnTo>
                      <a:lnTo>
                        <a:pt x="475" y="491"/>
                      </a:lnTo>
                      <a:lnTo>
                        <a:pt x="502" y="469"/>
                      </a:lnTo>
                      <a:lnTo>
                        <a:pt x="525" y="447"/>
                      </a:lnTo>
                      <a:lnTo>
                        <a:pt x="544" y="424"/>
                      </a:lnTo>
                      <a:lnTo>
                        <a:pt x="560" y="402"/>
                      </a:lnTo>
                      <a:lnTo>
                        <a:pt x="574" y="381"/>
                      </a:lnTo>
                      <a:lnTo>
                        <a:pt x="605" y="299"/>
                      </a:lnTo>
                      <a:lnTo>
                        <a:pt x="610" y="223"/>
                      </a:lnTo>
                      <a:lnTo>
                        <a:pt x="603" y="155"/>
                      </a:lnTo>
                      <a:lnTo>
                        <a:pt x="598" y="123"/>
                      </a:lnTo>
                      <a:lnTo>
                        <a:pt x="592" y="94"/>
                      </a:lnTo>
                      <a:lnTo>
                        <a:pt x="585" y="68"/>
                      </a:lnTo>
                      <a:lnTo>
                        <a:pt x="578" y="45"/>
                      </a:lnTo>
                      <a:lnTo>
                        <a:pt x="565" y="12"/>
                      </a:lnTo>
                      <a:lnTo>
                        <a:pt x="5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614"/>
                <p:cNvSpPr>
                  <a:spLocks/>
                </p:cNvSpPr>
                <p:nvPr/>
              </p:nvSpPr>
              <p:spPr bwMode="auto">
                <a:xfrm>
                  <a:off x="1578" y="1897"/>
                  <a:ext cx="207" cy="34"/>
                </a:xfrm>
                <a:custGeom>
                  <a:avLst/>
                  <a:gdLst>
                    <a:gd name="T0" fmla="*/ 1 w 829"/>
                    <a:gd name="T1" fmla="*/ 0 h 137"/>
                    <a:gd name="T2" fmla="*/ 1 w 829"/>
                    <a:gd name="T3" fmla="*/ 0 h 137"/>
                    <a:gd name="T4" fmla="*/ 1 w 829"/>
                    <a:gd name="T5" fmla="*/ 0 h 137"/>
                    <a:gd name="T6" fmla="*/ 1 w 829"/>
                    <a:gd name="T7" fmla="*/ 0 h 137"/>
                    <a:gd name="T8" fmla="*/ 1 w 829"/>
                    <a:gd name="T9" fmla="*/ 0 h 137"/>
                    <a:gd name="T10" fmla="*/ 1 w 829"/>
                    <a:gd name="T11" fmla="*/ 0 h 137"/>
                    <a:gd name="T12" fmla="*/ 1 w 829"/>
                    <a:gd name="T13" fmla="*/ 0 h 137"/>
                    <a:gd name="T14" fmla="*/ 0 w 829"/>
                    <a:gd name="T15" fmla="*/ 0 h 137"/>
                    <a:gd name="T16" fmla="*/ 0 w 829"/>
                    <a:gd name="T17" fmla="*/ 0 h 137"/>
                    <a:gd name="T18" fmla="*/ 0 w 829"/>
                    <a:gd name="T19" fmla="*/ 0 h 137"/>
                    <a:gd name="T20" fmla="*/ 0 w 829"/>
                    <a:gd name="T21" fmla="*/ 0 h 137"/>
                    <a:gd name="T22" fmla="*/ 0 w 829"/>
                    <a:gd name="T23" fmla="*/ 0 h 137"/>
                    <a:gd name="T24" fmla="*/ 0 w 829"/>
                    <a:gd name="T25" fmla="*/ 0 h 137"/>
                    <a:gd name="T26" fmla="*/ 0 w 829"/>
                    <a:gd name="T27" fmla="*/ 0 h 137"/>
                    <a:gd name="T28" fmla="*/ 0 w 829"/>
                    <a:gd name="T29" fmla="*/ 0 h 137"/>
                    <a:gd name="T30" fmla="*/ 0 w 829"/>
                    <a:gd name="T31" fmla="*/ 0 h 137"/>
                    <a:gd name="T32" fmla="*/ 0 w 829"/>
                    <a:gd name="T33" fmla="*/ 0 h 137"/>
                    <a:gd name="T34" fmla="*/ 0 w 829"/>
                    <a:gd name="T35" fmla="*/ 0 h 137"/>
                    <a:gd name="T36" fmla="*/ 0 w 829"/>
                    <a:gd name="T37" fmla="*/ 0 h 137"/>
                    <a:gd name="T38" fmla="*/ 0 w 829"/>
                    <a:gd name="T39" fmla="*/ 0 h 137"/>
                    <a:gd name="T40" fmla="*/ 0 w 829"/>
                    <a:gd name="T41" fmla="*/ 0 h 137"/>
                    <a:gd name="T42" fmla="*/ 0 w 829"/>
                    <a:gd name="T43" fmla="*/ 0 h 137"/>
                    <a:gd name="T44" fmla="*/ 0 w 829"/>
                    <a:gd name="T45" fmla="*/ 0 h 137"/>
                    <a:gd name="T46" fmla="*/ 0 w 829"/>
                    <a:gd name="T47" fmla="*/ 0 h 137"/>
                    <a:gd name="T48" fmla="*/ 0 w 829"/>
                    <a:gd name="T49" fmla="*/ 0 h 137"/>
                    <a:gd name="T50" fmla="*/ 0 w 829"/>
                    <a:gd name="T51" fmla="*/ 0 h 137"/>
                    <a:gd name="T52" fmla="*/ 0 w 829"/>
                    <a:gd name="T53" fmla="*/ 0 h 137"/>
                    <a:gd name="T54" fmla="*/ 0 w 829"/>
                    <a:gd name="T55" fmla="*/ 0 h 137"/>
                    <a:gd name="T56" fmla="*/ 0 w 829"/>
                    <a:gd name="T57" fmla="*/ 0 h 137"/>
                    <a:gd name="T58" fmla="*/ 0 w 829"/>
                    <a:gd name="T59" fmla="*/ 0 h 137"/>
                    <a:gd name="T60" fmla="*/ 0 w 829"/>
                    <a:gd name="T61" fmla="*/ 0 h 137"/>
                    <a:gd name="T62" fmla="*/ 0 w 829"/>
                    <a:gd name="T63" fmla="*/ 0 h 137"/>
                    <a:gd name="T64" fmla="*/ 0 w 829"/>
                    <a:gd name="T65" fmla="*/ 0 h 137"/>
                    <a:gd name="T66" fmla="*/ 0 w 829"/>
                    <a:gd name="T67" fmla="*/ 0 h 137"/>
                    <a:gd name="T68" fmla="*/ 0 w 829"/>
                    <a:gd name="T69" fmla="*/ 0 h 137"/>
                    <a:gd name="T70" fmla="*/ 0 w 829"/>
                    <a:gd name="T71" fmla="*/ 0 h 137"/>
                    <a:gd name="T72" fmla="*/ 0 w 829"/>
                    <a:gd name="T73" fmla="*/ 0 h 137"/>
                    <a:gd name="T74" fmla="*/ 0 w 829"/>
                    <a:gd name="T75" fmla="*/ 0 h 137"/>
                    <a:gd name="T76" fmla="*/ 0 w 829"/>
                    <a:gd name="T77" fmla="*/ 0 h 137"/>
                    <a:gd name="T78" fmla="*/ 0 w 829"/>
                    <a:gd name="T79" fmla="*/ 0 h 137"/>
                    <a:gd name="T80" fmla="*/ 0 w 829"/>
                    <a:gd name="T81" fmla="*/ 0 h 137"/>
                    <a:gd name="T82" fmla="*/ 0 w 829"/>
                    <a:gd name="T83" fmla="*/ 0 h 137"/>
                    <a:gd name="T84" fmla="*/ 0 w 829"/>
                    <a:gd name="T85" fmla="*/ 0 h 137"/>
                    <a:gd name="T86" fmla="*/ 0 w 829"/>
                    <a:gd name="T87" fmla="*/ 0 h 137"/>
                    <a:gd name="T88" fmla="*/ 0 w 829"/>
                    <a:gd name="T89" fmla="*/ 0 h 137"/>
                    <a:gd name="T90" fmla="*/ 0 w 829"/>
                    <a:gd name="T91" fmla="*/ 0 h 137"/>
                    <a:gd name="T92" fmla="*/ 0 w 829"/>
                    <a:gd name="T93" fmla="*/ 0 h 137"/>
                    <a:gd name="T94" fmla="*/ 1 w 829"/>
                    <a:gd name="T95" fmla="*/ 0 h 137"/>
                    <a:gd name="T96" fmla="*/ 1 w 829"/>
                    <a:gd name="T97" fmla="*/ 0 h 137"/>
                    <a:gd name="T98" fmla="*/ 1 w 829"/>
                    <a:gd name="T99" fmla="*/ 0 h 137"/>
                    <a:gd name="T100" fmla="*/ 1 w 829"/>
                    <a:gd name="T101" fmla="*/ 0 h 137"/>
                    <a:gd name="T102" fmla="*/ 1 w 829"/>
                    <a:gd name="T103" fmla="*/ 0 h 137"/>
                    <a:gd name="T104" fmla="*/ 1 w 829"/>
                    <a:gd name="T105" fmla="*/ 0 h 137"/>
                    <a:gd name="T106" fmla="*/ 1 w 829"/>
                    <a:gd name="T107" fmla="*/ 0 h 137"/>
                    <a:gd name="T108" fmla="*/ 1 w 829"/>
                    <a:gd name="T109" fmla="*/ 0 h 137"/>
                    <a:gd name="T110" fmla="*/ 1 w 829"/>
                    <a:gd name="T111" fmla="*/ 0 h 137"/>
                    <a:gd name="T112" fmla="*/ 1 w 829"/>
                    <a:gd name="T113" fmla="*/ 0 h 137"/>
                    <a:gd name="T114" fmla="*/ 1 w 829"/>
                    <a:gd name="T115" fmla="*/ 0 h 137"/>
                    <a:gd name="T116" fmla="*/ 1 w 829"/>
                    <a:gd name="T117" fmla="*/ 0 h 137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829"/>
                    <a:gd name="T178" fmla="*/ 0 h 137"/>
                    <a:gd name="T179" fmla="*/ 829 w 829"/>
                    <a:gd name="T180" fmla="*/ 137 h 137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829" h="137">
                      <a:moveTo>
                        <a:pt x="829" y="0"/>
                      </a:moveTo>
                      <a:lnTo>
                        <a:pt x="822" y="3"/>
                      </a:lnTo>
                      <a:lnTo>
                        <a:pt x="798" y="11"/>
                      </a:lnTo>
                      <a:lnTo>
                        <a:pt x="780" y="17"/>
                      </a:lnTo>
                      <a:lnTo>
                        <a:pt x="759" y="24"/>
                      </a:lnTo>
                      <a:lnTo>
                        <a:pt x="737" y="30"/>
                      </a:lnTo>
                      <a:lnTo>
                        <a:pt x="710" y="36"/>
                      </a:lnTo>
                      <a:lnTo>
                        <a:pt x="682" y="43"/>
                      </a:lnTo>
                      <a:lnTo>
                        <a:pt x="650" y="50"/>
                      </a:lnTo>
                      <a:lnTo>
                        <a:pt x="619" y="55"/>
                      </a:lnTo>
                      <a:lnTo>
                        <a:pt x="583" y="62"/>
                      </a:lnTo>
                      <a:lnTo>
                        <a:pt x="547" y="66"/>
                      </a:lnTo>
                      <a:lnTo>
                        <a:pt x="511" y="69"/>
                      </a:lnTo>
                      <a:lnTo>
                        <a:pt x="434" y="73"/>
                      </a:lnTo>
                      <a:lnTo>
                        <a:pt x="358" y="69"/>
                      </a:lnTo>
                      <a:lnTo>
                        <a:pt x="288" y="62"/>
                      </a:lnTo>
                      <a:lnTo>
                        <a:pt x="257" y="55"/>
                      </a:lnTo>
                      <a:lnTo>
                        <a:pt x="225" y="50"/>
                      </a:lnTo>
                      <a:lnTo>
                        <a:pt x="197" y="43"/>
                      </a:lnTo>
                      <a:lnTo>
                        <a:pt x="170" y="36"/>
                      </a:lnTo>
                      <a:lnTo>
                        <a:pt x="146" y="30"/>
                      </a:lnTo>
                      <a:lnTo>
                        <a:pt x="126" y="24"/>
                      </a:lnTo>
                      <a:lnTo>
                        <a:pt x="107" y="17"/>
                      </a:lnTo>
                      <a:lnTo>
                        <a:pt x="92" y="11"/>
                      </a:lnTo>
                      <a:lnTo>
                        <a:pt x="70" y="3"/>
                      </a:lnTo>
                      <a:lnTo>
                        <a:pt x="62" y="0"/>
                      </a:lnTo>
                      <a:lnTo>
                        <a:pt x="0" y="102"/>
                      </a:lnTo>
                      <a:lnTo>
                        <a:pt x="12" y="105"/>
                      </a:lnTo>
                      <a:lnTo>
                        <a:pt x="46" y="111"/>
                      </a:lnTo>
                      <a:lnTo>
                        <a:pt x="70" y="115"/>
                      </a:lnTo>
                      <a:lnTo>
                        <a:pt x="98" y="119"/>
                      </a:lnTo>
                      <a:lnTo>
                        <a:pt x="128" y="124"/>
                      </a:lnTo>
                      <a:lnTo>
                        <a:pt x="163" y="128"/>
                      </a:lnTo>
                      <a:lnTo>
                        <a:pt x="238" y="134"/>
                      </a:lnTo>
                      <a:lnTo>
                        <a:pt x="318" y="137"/>
                      </a:lnTo>
                      <a:lnTo>
                        <a:pt x="399" y="133"/>
                      </a:lnTo>
                      <a:lnTo>
                        <a:pt x="478" y="122"/>
                      </a:lnTo>
                      <a:lnTo>
                        <a:pt x="514" y="113"/>
                      </a:lnTo>
                      <a:lnTo>
                        <a:pt x="551" y="104"/>
                      </a:lnTo>
                      <a:lnTo>
                        <a:pt x="569" y="99"/>
                      </a:lnTo>
                      <a:lnTo>
                        <a:pt x="586" y="94"/>
                      </a:lnTo>
                      <a:lnTo>
                        <a:pt x="602" y="88"/>
                      </a:lnTo>
                      <a:lnTo>
                        <a:pt x="619" y="83"/>
                      </a:lnTo>
                      <a:lnTo>
                        <a:pt x="634" y="78"/>
                      </a:lnTo>
                      <a:lnTo>
                        <a:pt x="649" y="73"/>
                      </a:lnTo>
                      <a:lnTo>
                        <a:pt x="664" y="69"/>
                      </a:lnTo>
                      <a:lnTo>
                        <a:pt x="678" y="63"/>
                      </a:lnTo>
                      <a:lnTo>
                        <a:pt x="692" y="59"/>
                      </a:lnTo>
                      <a:lnTo>
                        <a:pt x="705" y="54"/>
                      </a:lnTo>
                      <a:lnTo>
                        <a:pt x="718" y="49"/>
                      </a:lnTo>
                      <a:lnTo>
                        <a:pt x="730" y="44"/>
                      </a:lnTo>
                      <a:lnTo>
                        <a:pt x="752" y="35"/>
                      </a:lnTo>
                      <a:lnTo>
                        <a:pt x="772" y="28"/>
                      </a:lnTo>
                      <a:lnTo>
                        <a:pt x="789" y="20"/>
                      </a:lnTo>
                      <a:lnTo>
                        <a:pt x="804" y="14"/>
                      </a:lnTo>
                      <a:lnTo>
                        <a:pt x="815" y="7"/>
                      </a:lnTo>
                      <a:lnTo>
                        <a:pt x="823" y="3"/>
                      </a:lnTo>
                      <a:lnTo>
                        <a:pt x="82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33" name="Group 615"/>
                <p:cNvGrpSpPr>
                  <a:grpSpLocks/>
                </p:cNvGrpSpPr>
                <p:nvPr/>
              </p:nvGrpSpPr>
              <p:grpSpPr bwMode="auto">
                <a:xfrm>
                  <a:off x="960" y="1645"/>
                  <a:ext cx="447" cy="424"/>
                  <a:chOff x="960" y="1645"/>
                  <a:chExt cx="447" cy="424"/>
                </a:xfrm>
              </p:grpSpPr>
              <p:sp>
                <p:nvSpPr>
                  <p:cNvPr id="77" name="Freeform 616"/>
                  <p:cNvSpPr>
                    <a:spLocks/>
                  </p:cNvSpPr>
                  <p:nvPr/>
                </p:nvSpPr>
                <p:spPr bwMode="auto">
                  <a:xfrm>
                    <a:off x="1014" y="1722"/>
                    <a:ext cx="380" cy="327"/>
                  </a:xfrm>
                  <a:custGeom>
                    <a:avLst/>
                    <a:gdLst>
                      <a:gd name="T0" fmla="*/ 0 w 1517"/>
                      <a:gd name="T1" fmla="*/ 1 h 1307"/>
                      <a:gd name="T2" fmla="*/ 0 w 1517"/>
                      <a:gd name="T3" fmla="*/ 1 h 1307"/>
                      <a:gd name="T4" fmla="*/ 0 w 1517"/>
                      <a:gd name="T5" fmla="*/ 1 h 1307"/>
                      <a:gd name="T6" fmla="*/ 1 w 1517"/>
                      <a:gd name="T7" fmla="*/ 0 h 1307"/>
                      <a:gd name="T8" fmla="*/ 1 w 1517"/>
                      <a:gd name="T9" fmla="*/ 0 h 1307"/>
                      <a:gd name="T10" fmla="*/ 1 w 1517"/>
                      <a:gd name="T11" fmla="*/ 0 h 1307"/>
                      <a:gd name="T12" fmla="*/ 2 w 1517"/>
                      <a:gd name="T13" fmla="*/ 0 h 1307"/>
                      <a:gd name="T14" fmla="*/ 2 w 1517"/>
                      <a:gd name="T15" fmla="*/ 1 h 1307"/>
                      <a:gd name="T16" fmla="*/ 1 w 1517"/>
                      <a:gd name="T17" fmla="*/ 0 h 1307"/>
                      <a:gd name="T18" fmla="*/ 1 w 1517"/>
                      <a:gd name="T19" fmla="*/ 1 h 1307"/>
                      <a:gd name="T20" fmla="*/ 1 w 1517"/>
                      <a:gd name="T21" fmla="*/ 1 h 1307"/>
                      <a:gd name="T22" fmla="*/ 0 w 1517"/>
                      <a:gd name="T23" fmla="*/ 1 h 1307"/>
                      <a:gd name="T24" fmla="*/ 1 w 1517"/>
                      <a:gd name="T25" fmla="*/ 1 h 1307"/>
                      <a:gd name="T26" fmla="*/ 1 w 1517"/>
                      <a:gd name="T27" fmla="*/ 1 h 1307"/>
                      <a:gd name="T28" fmla="*/ 1 w 1517"/>
                      <a:gd name="T29" fmla="*/ 1 h 1307"/>
                      <a:gd name="T30" fmla="*/ 1 w 1517"/>
                      <a:gd name="T31" fmla="*/ 1 h 1307"/>
                      <a:gd name="T32" fmla="*/ 2 w 1517"/>
                      <a:gd name="T33" fmla="*/ 1 h 1307"/>
                      <a:gd name="T34" fmla="*/ 1 w 1517"/>
                      <a:gd name="T35" fmla="*/ 1 h 1307"/>
                      <a:gd name="T36" fmla="*/ 1 w 1517"/>
                      <a:gd name="T37" fmla="*/ 1 h 1307"/>
                      <a:gd name="T38" fmla="*/ 0 w 1517"/>
                      <a:gd name="T39" fmla="*/ 1 h 1307"/>
                      <a:gd name="T40" fmla="*/ 0 w 1517"/>
                      <a:gd name="T41" fmla="*/ 1 h 130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517"/>
                      <a:gd name="T64" fmla="*/ 0 h 1307"/>
                      <a:gd name="T65" fmla="*/ 1517 w 1517"/>
                      <a:gd name="T66" fmla="*/ 1307 h 130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517" h="1307">
                        <a:moveTo>
                          <a:pt x="229" y="1202"/>
                        </a:moveTo>
                        <a:lnTo>
                          <a:pt x="0" y="648"/>
                        </a:lnTo>
                        <a:lnTo>
                          <a:pt x="98" y="375"/>
                        </a:lnTo>
                        <a:lnTo>
                          <a:pt x="419" y="152"/>
                        </a:lnTo>
                        <a:lnTo>
                          <a:pt x="913" y="0"/>
                        </a:lnTo>
                        <a:lnTo>
                          <a:pt x="1208" y="21"/>
                        </a:lnTo>
                        <a:lnTo>
                          <a:pt x="1365" y="76"/>
                        </a:lnTo>
                        <a:lnTo>
                          <a:pt x="1490" y="353"/>
                        </a:lnTo>
                        <a:lnTo>
                          <a:pt x="1060" y="321"/>
                        </a:lnTo>
                        <a:lnTo>
                          <a:pt x="674" y="364"/>
                        </a:lnTo>
                        <a:lnTo>
                          <a:pt x="343" y="609"/>
                        </a:lnTo>
                        <a:lnTo>
                          <a:pt x="337" y="822"/>
                        </a:lnTo>
                        <a:lnTo>
                          <a:pt x="413" y="947"/>
                        </a:lnTo>
                        <a:lnTo>
                          <a:pt x="533" y="990"/>
                        </a:lnTo>
                        <a:lnTo>
                          <a:pt x="1077" y="848"/>
                        </a:lnTo>
                        <a:lnTo>
                          <a:pt x="1267" y="653"/>
                        </a:lnTo>
                        <a:lnTo>
                          <a:pt x="1517" y="669"/>
                        </a:lnTo>
                        <a:lnTo>
                          <a:pt x="1186" y="1105"/>
                        </a:lnTo>
                        <a:lnTo>
                          <a:pt x="343" y="1307"/>
                        </a:lnTo>
                        <a:lnTo>
                          <a:pt x="229" y="1202"/>
                        </a:lnTo>
                        <a:close/>
                      </a:path>
                    </a:pathLst>
                  </a:custGeom>
                  <a:solidFill>
                    <a:srgbClr val="CCC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8" name="Freeform 617"/>
                  <p:cNvSpPr>
                    <a:spLocks/>
                  </p:cNvSpPr>
                  <p:nvPr/>
                </p:nvSpPr>
                <p:spPr bwMode="auto">
                  <a:xfrm>
                    <a:off x="1073" y="1752"/>
                    <a:ext cx="263" cy="162"/>
                  </a:xfrm>
                  <a:custGeom>
                    <a:avLst/>
                    <a:gdLst>
                      <a:gd name="T0" fmla="*/ 0 w 1055"/>
                      <a:gd name="T1" fmla="*/ 1 h 648"/>
                      <a:gd name="T2" fmla="*/ 0 w 1055"/>
                      <a:gd name="T3" fmla="*/ 1 h 648"/>
                      <a:gd name="T4" fmla="*/ 0 w 1055"/>
                      <a:gd name="T5" fmla="*/ 0 h 648"/>
                      <a:gd name="T6" fmla="*/ 0 w 1055"/>
                      <a:gd name="T7" fmla="*/ 0 h 648"/>
                      <a:gd name="T8" fmla="*/ 0 w 1055"/>
                      <a:gd name="T9" fmla="*/ 0 h 648"/>
                      <a:gd name="T10" fmla="*/ 0 w 1055"/>
                      <a:gd name="T11" fmla="*/ 0 h 648"/>
                      <a:gd name="T12" fmla="*/ 0 w 1055"/>
                      <a:gd name="T13" fmla="*/ 0 h 648"/>
                      <a:gd name="T14" fmla="*/ 0 w 1055"/>
                      <a:gd name="T15" fmla="*/ 0 h 648"/>
                      <a:gd name="T16" fmla="*/ 0 w 1055"/>
                      <a:gd name="T17" fmla="*/ 0 h 648"/>
                      <a:gd name="T18" fmla="*/ 1 w 1055"/>
                      <a:gd name="T19" fmla="*/ 0 h 648"/>
                      <a:gd name="T20" fmla="*/ 1 w 1055"/>
                      <a:gd name="T21" fmla="*/ 0 h 648"/>
                      <a:gd name="T22" fmla="*/ 1 w 1055"/>
                      <a:gd name="T23" fmla="*/ 0 h 648"/>
                      <a:gd name="T24" fmla="*/ 1 w 1055"/>
                      <a:gd name="T25" fmla="*/ 0 h 648"/>
                      <a:gd name="T26" fmla="*/ 1 w 1055"/>
                      <a:gd name="T27" fmla="*/ 0 h 648"/>
                      <a:gd name="T28" fmla="*/ 1 w 1055"/>
                      <a:gd name="T29" fmla="*/ 0 h 648"/>
                      <a:gd name="T30" fmla="*/ 0 w 1055"/>
                      <a:gd name="T31" fmla="*/ 0 h 648"/>
                      <a:gd name="T32" fmla="*/ 0 w 1055"/>
                      <a:gd name="T33" fmla="*/ 0 h 648"/>
                      <a:gd name="T34" fmla="*/ 0 w 1055"/>
                      <a:gd name="T35" fmla="*/ 1 h 648"/>
                      <a:gd name="T36" fmla="*/ 0 w 1055"/>
                      <a:gd name="T37" fmla="*/ 1 h 648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055"/>
                      <a:gd name="T58" fmla="*/ 0 h 648"/>
                      <a:gd name="T59" fmla="*/ 1055 w 1055"/>
                      <a:gd name="T60" fmla="*/ 648 h 648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055" h="648">
                        <a:moveTo>
                          <a:pt x="65" y="648"/>
                        </a:moveTo>
                        <a:lnTo>
                          <a:pt x="0" y="507"/>
                        </a:lnTo>
                        <a:lnTo>
                          <a:pt x="21" y="332"/>
                        </a:lnTo>
                        <a:lnTo>
                          <a:pt x="109" y="332"/>
                        </a:lnTo>
                        <a:lnTo>
                          <a:pt x="157" y="207"/>
                        </a:lnTo>
                        <a:lnTo>
                          <a:pt x="278" y="229"/>
                        </a:lnTo>
                        <a:lnTo>
                          <a:pt x="348" y="98"/>
                        </a:lnTo>
                        <a:lnTo>
                          <a:pt x="495" y="125"/>
                        </a:lnTo>
                        <a:lnTo>
                          <a:pt x="571" y="0"/>
                        </a:lnTo>
                        <a:lnTo>
                          <a:pt x="707" y="82"/>
                        </a:lnTo>
                        <a:lnTo>
                          <a:pt x="767" y="17"/>
                        </a:lnTo>
                        <a:lnTo>
                          <a:pt x="853" y="120"/>
                        </a:lnTo>
                        <a:lnTo>
                          <a:pt x="962" y="50"/>
                        </a:lnTo>
                        <a:lnTo>
                          <a:pt x="1055" y="179"/>
                        </a:lnTo>
                        <a:lnTo>
                          <a:pt x="838" y="240"/>
                        </a:lnTo>
                        <a:lnTo>
                          <a:pt x="478" y="224"/>
                        </a:lnTo>
                        <a:lnTo>
                          <a:pt x="141" y="424"/>
                        </a:lnTo>
                        <a:lnTo>
                          <a:pt x="65" y="648"/>
                        </a:lnTo>
                        <a:close/>
                      </a:path>
                    </a:pathLst>
                  </a:custGeom>
                  <a:solidFill>
                    <a:srgbClr val="A3A3D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9" name="Freeform 618"/>
                  <p:cNvSpPr>
                    <a:spLocks/>
                  </p:cNvSpPr>
                  <p:nvPr/>
                </p:nvSpPr>
                <p:spPr bwMode="auto">
                  <a:xfrm>
                    <a:off x="1020" y="1854"/>
                    <a:ext cx="107" cy="188"/>
                  </a:xfrm>
                  <a:custGeom>
                    <a:avLst/>
                    <a:gdLst>
                      <a:gd name="T0" fmla="*/ 0 w 429"/>
                      <a:gd name="T1" fmla="*/ 0 h 751"/>
                      <a:gd name="T2" fmla="*/ 0 w 429"/>
                      <a:gd name="T3" fmla="*/ 1 h 751"/>
                      <a:gd name="T4" fmla="*/ 0 w 429"/>
                      <a:gd name="T5" fmla="*/ 1 h 751"/>
                      <a:gd name="T6" fmla="*/ 0 w 429"/>
                      <a:gd name="T7" fmla="*/ 1 h 751"/>
                      <a:gd name="T8" fmla="*/ 0 w 429"/>
                      <a:gd name="T9" fmla="*/ 1 h 751"/>
                      <a:gd name="T10" fmla="*/ 0 w 429"/>
                      <a:gd name="T11" fmla="*/ 0 h 751"/>
                      <a:gd name="T12" fmla="*/ 0 w 429"/>
                      <a:gd name="T13" fmla="*/ 0 h 751"/>
                      <a:gd name="T14" fmla="*/ 0 w 429"/>
                      <a:gd name="T15" fmla="*/ 0 h 75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29"/>
                      <a:gd name="T25" fmla="*/ 0 h 751"/>
                      <a:gd name="T26" fmla="*/ 429 w 429"/>
                      <a:gd name="T27" fmla="*/ 751 h 75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29" h="751">
                        <a:moveTo>
                          <a:pt x="48" y="0"/>
                        </a:moveTo>
                        <a:lnTo>
                          <a:pt x="266" y="490"/>
                        </a:lnTo>
                        <a:lnTo>
                          <a:pt x="429" y="664"/>
                        </a:lnTo>
                        <a:lnTo>
                          <a:pt x="250" y="751"/>
                        </a:lnTo>
                        <a:lnTo>
                          <a:pt x="81" y="474"/>
                        </a:lnTo>
                        <a:lnTo>
                          <a:pt x="0" y="153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A3A3D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0" name="Freeform 619"/>
                  <p:cNvSpPr>
                    <a:spLocks/>
                  </p:cNvSpPr>
                  <p:nvPr/>
                </p:nvSpPr>
                <p:spPr bwMode="auto">
                  <a:xfrm>
                    <a:off x="1089" y="1891"/>
                    <a:ext cx="318" cy="171"/>
                  </a:xfrm>
                  <a:custGeom>
                    <a:avLst/>
                    <a:gdLst>
                      <a:gd name="T0" fmla="*/ 0 w 1273"/>
                      <a:gd name="T1" fmla="*/ 0 h 687"/>
                      <a:gd name="T2" fmla="*/ 0 w 1273"/>
                      <a:gd name="T3" fmla="*/ 0 h 687"/>
                      <a:gd name="T4" fmla="*/ 0 w 1273"/>
                      <a:gd name="T5" fmla="*/ 0 h 687"/>
                      <a:gd name="T6" fmla="*/ 0 w 1273"/>
                      <a:gd name="T7" fmla="*/ 0 h 687"/>
                      <a:gd name="T8" fmla="*/ 0 w 1273"/>
                      <a:gd name="T9" fmla="*/ 0 h 687"/>
                      <a:gd name="T10" fmla="*/ 0 w 1273"/>
                      <a:gd name="T11" fmla="*/ 0 h 687"/>
                      <a:gd name="T12" fmla="*/ 1 w 1273"/>
                      <a:gd name="T13" fmla="*/ 0 h 687"/>
                      <a:gd name="T14" fmla="*/ 1 w 1273"/>
                      <a:gd name="T15" fmla="*/ 0 h 687"/>
                      <a:gd name="T16" fmla="*/ 1 w 1273"/>
                      <a:gd name="T17" fmla="*/ 0 h 687"/>
                      <a:gd name="T18" fmla="*/ 1 w 1273"/>
                      <a:gd name="T19" fmla="*/ 0 h 687"/>
                      <a:gd name="T20" fmla="*/ 1 w 1273"/>
                      <a:gd name="T21" fmla="*/ 0 h 687"/>
                      <a:gd name="T22" fmla="*/ 1 w 1273"/>
                      <a:gd name="T23" fmla="*/ 0 h 687"/>
                      <a:gd name="T24" fmla="*/ 1 w 1273"/>
                      <a:gd name="T25" fmla="*/ 0 h 687"/>
                      <a:gd name="T26" fmla="*/ 1 w 1273"/>
                      <a:gd name="T27" fmla="*/ 0 h 687"/>
                      <a:gd name="T28" fmla="*/ 1 w 1273"/>
                      <a:gd name="T29" fmla="*/ 0 h 687"/>
                      <a:gd name="T30" fmla="*/ 0 w 1273"/>
                      <a:gd name="T31" fmla="*/ 1 h 687"/>
                      <a:gd name="T32" fmla="*/ 0 w 1273"/>
                      <a:gd name="T33" fmla="*/ 0 h 687"/>
                      <a:gd name="T34" fmla="*/ 0 w 1273"/>
                      <a:gd name="T35" fmla="*/ 0 h 68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73"/>
                      <a:gd name="T55" fmla="*/ 0 h 687"/>
                      <a:gd name="T56" fmla="*/ 1273 w 1273"/>
                      <a:gd name="T57" fmla="*/ 687 h 68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73" h="687">
                        <a:moveTo>
                          <a:pt x="0" y="567"/>
                        </a:moveTo>
                        <a:lnTo>
                          <a:pt x="201" y="404"/>
                        </a:lnTo>
                        <a:lnTo>
                          <a:pt x="250" y="485"/>
                        </a:lnTo>
                        <a:lnTo>
                          <a:pt x="397" y="381"/>
                        </a:lnTo>
                        <a:lnTo>
                          <a:pt x="523" y="452"/>
                        </a:lnTo>
                        <a:lnTo>
                          <a:pt x="642" y="305"/>
                        </a:lnTo>
                        <a:lnTo>
                          <a:pt x="766" y="354"/>
                        </a:lnTo>
                        <a:lnTo>
                          <a:pt x="848" y="224"/>
                        </a:lnTo>
                        <a:lnTo>
                          <a:pt x="947" y="240"/>
                        </a:lnTo>
                        <a:lnTo>
                          <a:pt x="1023" y="109"/>
                        </a:lnTo>
                        <a:lnTo>
                          <a:pt x="1121" y="88"/>
                        </a:lnTo>
                        <a:lnTo>
                          <a:pt x="1131" y="0"/>
                        </a:lnTo>
                        <a:lnTo>
                          <a:pt x="1273" y="0"/>
                        </a:lnTo>
                        <a:lnTo>
                          <a:pt x="1175" y="257"/>
                        </a:lnTo>
                        <a:lnTo>
                          <a:pt x="690" y="588"/>
                        </a:lnTo>
                        <a:lnTo>
                          <a:pt x="234" y="687"/>
                        </a:lnTo>
                        <a:lnTo>
                          <a:pt x="0" y="567"/>
                        </a:lnTo>
                        <a:close/>
                      </a:path>
                    </a:pathLst>
                  </a:custGeom>
                  <a:solidFill>
                    <a:srgbClr val="A3A3D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1" name="Freeform 620"/>
                  <p:cNvSpPr>
                    <a:spLocks/>
                  </p:cNvSpPr>
                  <p:nvPr/>
                </p:nvSpPr>
                <p:spPr bwMode="auto">
                  <a:xfrm>
                    <a:off x="1085" y="1785"/>
                    <a:ext cx="253" cy="185"/>
                  </a:xfrm>
                  <a:custGeom>
                    <a:avLst/>
                    <a:gdLst>
                      <a:gd name="T0" fmla="*/ 0 w 1015"/>
                      <a:gd name="T1" fmla="*/ 0 h 741"/>
                      <a:gd name="T2" fmla="*/ 0 w 1015"/>
                      <a:gd name="T3" fmla="*/ 0 h 741"/>
                      <a:gd name="T4" fmla="*/ 0 w 1015"/>
                      <a:gd name="T5" fmla="*/ 0 h 741"/>
                      <a:gd name="T6" fmla="*/ 0 w 1015"/>
                      <a:gd name="T7" fmla="*/ 0 h 741"/>
                      <a:gd name="T8" fmla="*/ 0 w 1015"/>
                      <a:gd name="T9" fmla="*/ 0 h 741"/>
                      <a:gd name="T10" fmla="*/ 0 w 1015"/>
                      <a:gd name="T11" fmla="*/ 0 h 741"/>
                      <a:gd name="T12" fmla="*/ 0 w 1015"/>
                      <a:gd name="T13" fmla="*/ 0 h 741"/>
                      <a:gd name="T14" fmla="*/ 0 w 1015"/>
                      <a:gd name="T15" fmla="*/ 0 h 741"/>
                      <a:gd name="T16" fmla="*/ 0 w 1015"/>
                      <a:gd name="T17" fmla="*/ 0 h 741"/>
                      <a:gd name="T18" fmla="*/ 0 w 1015"/>
                      <a:gd name="T19" fmla="*/ 0 h 741"/>
                      <a:gd name="T20" fmla="*/ 0 w 1015"/>
                      <a:gd name="T21" fmla="*/ 0 h 741"/>
                      <a:gd name="T22" fmla="*/ 0 w 1015"/>
                      <a:gd name="T23" fmla="*/ 0 h 741"/>
                      <a:gd name="T24" fmla="*/ 0 w 1015"/>
                      <a:gd name="T25" fmla="*/ 0 h 741"/>
                      <a:gd name="T26" fmla="*/ 0 w 1015"/>
                      <a:gd name="T27" fmla="*/ 0 h 741"/>
                      <a:gd name="T28" fmla="*/ 0 w 1015"/>
                      <a:gd name="T29" fmla="*/ 0 h 741"/>
                      <a:gd name="T30" fmla="*/ 0 w 1015"/>
                      <a:gd name="T31" fmla="*/ 0 h 741"/>
                      <a:gd name="T32" fmla="*/ 0 w 1015"/>
                      <a:gd name="T33" fmla="*/ 0 h 741"/>
                      <a:gd name="T34" fmla="*/ 1 w 1015"/>
                      <a:gd name="T35" fmla="*/ 0 h 741"/>
                      <a:gd name="T36" fmla="*/ 1 w 1015"/>
                      <a:gd name="T37" fmla="*/ 0 h 741"/>
                      <a:gd name="T38" fmla="*/ 1 w 1015"/>
                      <a:gd name="T39" fmla="*/ 0 h 741"/>
                      <a:gd name="T40" fmla="*/ 1 w 1015"/>
                      <a:gd name="T41" fmla="*/ 0 h 741"/>
                      <a:gd name="T42" fmla="*/ 1 w 1015"/>
                      <a:gd name="T43" fmla="*/ 0 h 741"/>
                      <a:gd name="T44" fmla="*/ 1 w 1015"/>
                      <a:gd name="T45" fmla="*/ 0 h 741"/>
                      <a:gd name="T46" fmla="*/ 1 w 1015"/>
                      <a:gd name="T47" fmla="*/ 0 h 741"/>
                      <a:gd name="T48" fmla="*/ 1 w 1015"/>
                      <a:gd name="T49" fmla="*/ 0 h 741"/>
                      <a:gd name="T50" fmla="*/ 1 w 1015"/>
                      <a:gd name="T51" fmla="*/ 0 h 741"/>
                      <a:gd name="T52" fmla="*/ 1 w 1015"/>
                      <a:gd name="T53" fmla="*/ 0 h 741"/>
                      <a:gd name="T54" fmla="*/ 1 w 1015"/>
                      <a:gd name="T55" fmla="*/ 0 h 741"/>
                      <a:gd name="T56" fmla="*/ 1 w 1015"/>
                      <a:gd name="T57" fmla="*/ 0 h 741"/>
                      <a:gd name="T58" fmla="*/ 1 w 1015"/>
                      <a:gd name="T59" fmla="*/ 0 h 741"/>
                      <a:gd name="T60" fmla="*/ 1 w 1015"/>
                      <a:gd name="T61" fmla="*/ 0 h 741"/>
                      <a:gd name="T62" fmla="*/ 1 w 1015"/>
                      <a:gd name="T63" fmla="*/ 0 h 741"/>
                      <a:gd name="T64" fmla="*/ 1 w 1015"/>
                      <a:gd name="T65" fmla="*/ 0 h 741"/>
                      <a:gd name="T66" fmla="*/ 1 w 1015"/>
                      <a:gd name="T67" fmla="*/ 0 h 741"/>
                      <a:gd name="T68" fmla="*/ 0 w 1015"/>
                      <a:gd name="T69" fmla="*/ 1 h 741"/>
                      <a:gd name="T70" fmla="*/ 0 w 1015"/>
                      <a:gd name="T71" fmla="*/ 1 h 741"/>
                      <a:gd name="T72" fmla="*/ 0 w 1015"/>
                      <a:gd name="T73" fmla="*/ 1 h 741"/>
                      <a:gd name="T74" fmla="*/ 0 w 1015"/>
                      <a:gd name="T75" fmla="*/ 1 h 741"/>
                      <a:gd name="T76" fmla="*/ 0 w 1015"/>
                      <a:gd name="T77" fmla="*/ 1 h 741"/>
                      <a:gd name="T78" fmla="*/ 0 w 1015"/>
                      <a:gd name="T79" fmla="*/ 1 h 741"/>
                      <a:gd name="T80" fmla="*/ 0 w 1015"/>
                      <a:gd name="T81" fmla="*/ 1 h 741"/>
                      <a:gd name="T82" fmla="*/ 0 w 1015"/>
                      <a:gd name="T83" fmla="*/ 0 h 741"/>
                      <a:gd name="T84" fmla="*/ 0 w 1015"/>
                      <a:gd name="T85" fmla="*/ 0 h 741"/>
                      <a:gd name="T86" fmla="*/ 0 w 1015"/>
                      <a:gd name="T87" fmla="*/ 0 h 741"/>
                      <a:gd name="T88" fmla="*/ 0 w 1015"/>
                      <a:gd name="T89" fmla="*/ 0 h 741"/>
                      <a:gd name="T90" fmla="*/ 0 w 1015"/>
                      <a:gd name="T91" fmla="*/ 0 h 741"/>
                      <a:gd name="T92" fmla="*/ 1 w 1015"/>
                      <a:gd name="T93" fmla="*/ 0 h 741"/>
                      <a:gd name="T94" fmla="*/ 1 w 1015"/>
                      <a:gd name="T95" fmla="*/ 0 h 741"/>
                      <a:gd name="T96" fmla="*/ 1 w 1015"/>
                      <a:gd name="T97" fmla="*/ 0 h 741"/>
                      <a:gd name="T98" fmla="*/ 1 w 1015"/>
                      <a:gd name="T99" fmla="*/ 0 h 741"/>
                      <a:gd name="T100" fmla="*/ 1 w 1015"/>
                      <a:gd name="T101" fmla="*/ 0 h 741"/>
                      <a:gd name="T102" fmla="*/ 0 w 1015"/>
                      <a:gd name="T103" fmla="*/ 0 h 741"/>
                      <a:gd name="T104" fmla="*/ 0 w 1015"/>
                      <a:gd name="T105" fmla="*/ 0 h 741"/>
                      <a:gd name="T106" fmla="*/ 0 w 1015"/>
                      <a:gd name="T107" fmla="*/ 0 h 741"/>
                      <a:gd name="T108" fmla="*/ 0 w 1015"/>
                      <a:gd name="T109" fmla="*/ 0 h 741"/>
                      <a:gd name="T110" fmla="*/ 0 w 1015"/>
                      <a:gd name="T111" fmla="*/ 0 h 741"/>
                      <a:gd name="T112" fmla="*/ 0 w 1015"/>
                      <a:gd name="T113" fmla="*/ 0 h 741"/>
                      <a:gd name="T114" fmla="*/ 0 w 1015"/>
                      <a:gd name="T115" fmla="*/ 0 h 741"/>
                      <a:gd name="T116" fmla="*/ 0 w 1015"/>
                      <a:gd name="T117" fmla="*/ 0 h 741"/>
                      <a:gd name="T118" fmla="*/ 0 w 1015"/>
                      <a:gd name="T119" fmla="*/ 0 h 741"/>
                      <a:gd name="T120" fmla="*/ 0 w 1015"/>
                      <a:gd name="T121" fmla="*/ 0 h 741"/>
                      <a:gd name="T122" fmla="*/ 0 w 1015"/>
                      <a:gd name="T123" fmla="*/ 0 h 741"/>
                      <a:gd name="T124" fmla="*/ 0 w 1015"/>
                      <a:gd name="T125" fmla="*/ 0 h 741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1015"/>
                      <a:gd name="T190" fmla="*/ 0 h 741"/>
                      <a:gd name="T191" fmla="*/ 1015 w 1015"/>
                      <a:gd name="T192" fmla="*/ 741 h 741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1015" h="741">
                        <a:moveTo>
                          <a:pt x="41" y="543"/>
                        </a:moveTo>
                        <a:lnTo>
                          <a:pt x="36" y="536"/>
                        </a:lnTo>
                        <a:lnTo>
                          <a:pt x="24" y="517"/>
                        </a:lnTo>
                        <a:lnTo>
                          <a:pt x="0" y="449"/>
                        </a:lnTo>
                        <a:lnTo>
                          <a:pt x="0" y="402"/>
                        </a:lnTo>
                        <a:lnTo>
                          <a:pt x="5" y="376"/>
                        </a:lnTo>
                        <a:lnTo>
                          <a:pt x="14" y="348"/>
                        </a:lnTo>
                        <a:lnTo>
                          <a:pt x="20" y="334"/>
                        </a:lnTo>
                        <a:lnTo>
                          <a:pt x="28" y="320"/>
                        </a:lnTo>
                        <a:lnTo>
                          <a:pt x="37" y="305"/>
                        </a:lnTo>
                        <a:lnTo>
                          <a:pt x="47" y="291"/>
                        </a:lnTo>
                        <a:lnTo>
                          <a:pt x="60" y="276"/>
                        </a:lnTo>
                        <a:lnTo>
                          <a:pt x="74" y="261"/>
                        </a:lnTo>
                        <a:lnTo>
                          <a:pt x="89" y="245"/>
                        </a:lnTo>
                        <a:lnTo>
                          <a:pt x="105" y="230"/>
                        </a:lnTo>
                        <a:lnTo>
                          <a:pt x="124" y="215"/>
                        </a:lnTo>
                        <a:lnTo>
                          <a:pt x="143" y="200"/>
                        </a:lnTo>
                        <a:lnTo>
                          <a:pt x="152" y="192"/>
                        </a:lnTo>
                        <a:lnTo>
                          <a:pt x="163" y="186"/>
                        </a:lnTo>
                        <a:lnTo>
                          <a:pt x="173" y="178"/>
                        </a:lnTo>
                        <a:lnTo>
                          <a:pt x="183" y="172"/>
                        </a:lnTo>
                        <a:lnTo>
                          <a:pt x="192" y="164"/>
                        </a:lnTo>
                        <a:lnTo>
                          <a:pt x="202" y="158"/>
                        </a:lnTo>
                        <a:lnTo>
                          <a:pt x="212" y="151"/>
                        </a:lnTo>
                        <a:lnTo>
                          <a:pt x="222" y="145"/>
                        </a:lnTo>
                        <a:lnTo>
                          <a:pt x="232" y="139"/>
                        </a:lnTo>
                        <a:lnTo>
                          <a:pt x="243" y="132"/>
                        </a:lnTo>
                        <a:lnTo>
                          <a:pt x="253" y="126"/>
                        </a:lnTo>
                        <a:lnTo>
                          <a:pt x="264" y="121"/>
                        </a:lnTo>
                        <a:lnTo>
                          <a:pt x="274" y="115"/>
                        </a:lnTo>
                        <a:lnTo>
                          <a:pt x="284" y="110"/>
                        </a:lnTo>
                        <a:lnTo>
                          <a:pt x="295" y="103"/>
                        </a:lnTo>
                        <a:lnTo>
                          <a:pt x="305" y="98"/>
                        </a:lnTo>
                        <a:lnTo>
                          <a:pt x="316" y="93"/>
                        </a:lnTo>
                        <a:lnTo>
                          <a:pt x="326" y="88"/>
                        </a:lnTo>
                        <a:lnTo>
                          <a:pt x="336" y="83"/>
                        </a:lnTo>
                        <a:lnTo>
                          <a:pt x="348" y="78"/>
                        </a:lnTo>
                        <a:lnTo>
                          <a:pt x="358" y="73"/>
                        </a:lnTo>
                        <a:lnTo>
                          <a:pt x="368" y="68"/>
                        </a:lnTo>
                        <a:lnTo>
                          <a:pt x="378" y="64"/>
                        </a:lnTo>
                        <a:lnTo>
                          <a:pt x="390" y="60"/>
                        </a:lnTo>
                        <a:lnTo>
                          <a:pt x="410" y="51"/>
                        </a:lnTo>
                        <a:lnTo>
                          <a:pt x="432" y="44"/>
                        </a:lnTo>
                        <a:lnTo>
                          <a:pt x="452" y="37"/>
                        </a:lnTo>
                        <a:lnTo>
                          <a:pt x="472" y="30"/>
                        </a:lnTo>
                        <a:lnTo>
                          <a:pt x="493" y="24"/>
                        </a:lnTo>
                        <a:lnTo>
                          <a:pt x="513" y="19"/>
                        </a:lnTo>
                        <a:lnTo>
                          <a:pt x="532" y="14"/>
                        </a:lnTo>
                        <a:lnTo>
                          <a:pt x="552" y="10"/>
                        </a:lnTo>
                        <a:lnTo>
                          <a:pt x="589" y="4"/>
                        </a:lnTo>
                        <a:lnTo>
                          <a:pt x="625" y="2"/>
                        </a:lnTo>
                        <a:lnTo>
                          <a:pt x="659" y="0"/>
                        </a:lnTo>
                        <a:lnTo>
                          <a:pt x="717" y="8"/>
                        </a:lnTo>
                        <a:lnTo>
                          <a:pt x="744" y="14"/>
                        </a:lnTo>
                        <a:lnTo>
                          <a:pt x="769" y="21"/>
                        </a:lnTo>
                        <a:lnTo>
                          <a:pt x="792" y="27"/>
                        </a:lnTo>
                        <a:lnTo>
                          <a:pt x="815" y="32"/>
                        </a:lnTo>
                        <a:lnTo>
                          <a:pt x="835" y="37"/>
                        </a:lnTo>
                        <a:lnTo>
                          <a:pt x="855" y="42"/>
                        </a:lnTo>
                        <a:lnTo>
                          <a:pt x="889" y="52"/>
                        </a:lnTo>
                        <a:lnTo>
                          <a:pt x="915" y="59"/>
                        </a:lnTo>
                        <a:lnTo>
                          <a:pt x="936" y="65"/>
                        </a:lnTo>
                        <a:lnTo>
                          <a:pt x="952" y="70"/>
                        </a:lnTo>
                        <a:lnTo>
                          <a:pt x="819" y="202"/>
                        </a:lnTo>
                        <a:lnTo>
                          <a:pt x="828" y="226"/>
                        </a:lnTo>
                        <a:lnTo>
                          <a:pt x="839" y="248"/>
                        </a:lnTo>
                        <a:lnTo>
                          <a:pt x="852" y="268"/>
                        </a:lnTo>
                        <a:lnTo>
                          <a:pt x="867" y="286"/>
                        </a:lnTo>
                        <a:lnTo>
                          <a:pt x="882" y="303"/>
                        </a:lnTo>
                        <a:lnTo>
                          <a:pt x="899" y="318"/>
                        </a:lnTo>
                        <a:lnTo>
                          <a:pt x="915" y="331"/>
                        </a:lnTo>
                        <a:lnTo>
                          <a:pt x="923" y="337"/>
                        </a:lnTo>
                        <a:lnTo>
                          <a:pt x="932" y="343"/>
                        </a:lnTo>
                        <a:lnTo>
                          <a:pt x="940" y="348"/>
                        </a:lnTo>
                        <a:lnTo>
                          <a:pt x="947" y="353"/>
                        </a:lnTo>
                        <a:lnTo>
                          <a:pt x="956" y="358"/>
                        </a:lnTo>
                        <a:lnTo>
                          <a:pt x="962" y="362"/>
                        </a:lnTo>
                        <a:lnTo>
                          <a:pt x="976" y="369"/>
                        </a:lnTo>
                        <a:lnTo>
                          <a:pt x="989" y="375"/>
                        </a:lnTo>
                        <a:lnTo>
                          <a:pt x="1007" y="383"/>
                        </a:lnTo>
                        <a:lnTo>
                          <a:pt x="1015" y="385"/>
                        </a:lnTo>
                        <a:lnTo>
                          <a:pt x="1004" y="452"/>
                        </a:lnTo>
                        <a:lnTo>
                          <a:pt x="998" y="468"/>
                        </a:lnTo>
                        <a:lnTo>
                          <a:pt x="990" y="484"/>
                        </a:lnTo>
                        <a:lnTo>
                          <a:pt x="980" y="501"/>
                        </a:lnTo>
                        <a:lnTo>
                          <a:pt x="968" y="517"/>
                        </a:lnTo>
                        <a:lnTo>
                          <a:pt x="952" y="535"/>
                        </a:lnTo>
                        <a:lnTo>
                          <a:pt x="933" y="553"/>
                        </a:lnTo>
                        <a:lnTo>
                          <a:pt x="912" y="569"/>
                        </a:lnTo>
                        <a:lnTo>
                          <a:pt x="899" y="578"/>
                        </a:lnTo>
                        <a:lnTo>
                          <a:pt x="886" y="586"/>
                        </a:lnTo>
                        <a:lnTo>
                          <a:pt x="872" y="595"/>
                        </a:lnTo>
                        <a:lnTo>
                          <a:pt x="858" y="602"/>
                        </a:lnTo>
                        <a:lnTo>
                          <a:pt x="844" y="611"/>
                        </a:lnTo>
                        <a:lnTo>
                          <a:pt x="830" y="619"/>
                        </a:lnTo>
                        <a:lnTo>
                          <a:pt x="816" y="626"/>
                        </a:lnTo>
                        <a:lnTo>
                          <a:pt x="801" y="634"/>
                        </a:lnTo>
                        <a:lnTo>
                          <a:pt x="787" y="642"/>
                        </a:lnTo>
                        <a:lnTo>
                          <a:pt x="772" y="648"/>
                        </a:lnTo>
                        <a:lnTo>
                          <a:pt x="758" y="656"/>
                        </a:lnTo>
                        <a:lnTo>
                          <a:pt x="743" y="662"/>
                        </a:lnTo>
                        <a:lnTo>
                          <a:pt x="728" y="668"/>
                        </a:lnTo>
                        <a:lnTo>
                          <a:pt x="714" y="676"/>
                        </a:lnTo>
                        <a:lnTo>
                          <a:pt x="698" y="681"/>
                        </a:lnTo>
                        <a:lnTo>
                          <a:pt x="684" y="687"/>
                        </a:lnTo>
                        <a:lnTo>
                          <a:pt x="669" y="692"/>
                        </a:lnTo>
                        <a:lnTo>
                          <a:pt x="655" y="699"/>
                        </a:lnTo>
                        <a:lnTo>
                          <a:pt x="640" y="704"/>
                        </a:lnTo>
                        <a:lnTo>
                          <a:pt x="626" y="709"/>
                        </a:lnTo>
                        <a:lnTo>
                          <a:pt x="612" y="713"/>
                        </a:lnTo>
                        <a:lnTo>
                          <a:pt x="597" y="718"/>
                        </a:lnTo>
                        <a:lnTo>
                          <a:pt x="570" y="725"/>
                        </a:lnTo>
                        <a:lnTo>
                          <a:pt x="543" y="732"/>
                        </a:lnTo>
                        <a:lnTo>
                          <a:pt x="518" y="736"/>
                        </a:lnTo>
                        <a:lnTo>
                          <a:pt x="494" y="739"/>
                        </a:lnTo>
                        <a:lnTo>
                          <a:pt x="449" y="741"/>
                        </a:lnTo>
                        <a:lnTo>
                          <a:pt x="288" y="734"/>
                        </a:lnTo>
                        <a:lnTo>
                          <a:pt x="302" y="729"/>
                        </a:lnTo>
                        <a:lnTo>
                          <a:pt x="319" y="724"/>
                        </a:lnTo>
                        <a:lnTo>
                          <a:pt x="340" y="718"/>
                        </a:lnTo>
                        <a:lnTo>
                          <a:pt x="367" y="709"/>
                        </a:lnTo>
                        <a:lnTo>
                          <a:pt x="382" y="705"/>
                        </a:lnTo>
                        <a:lnTo>
                          <a:pt x="397" y="700"/>
                        </a:lnTo>
                        <a:lnTo>
                          <a:pt x="413" y="694"/>
                        </a:lnTo>
                        <a:lnTo>
                          <a:pt x="429" y="689"/>
                        </a:lnTo>
                        <a:lnTo>
                          <a:pt x="447" y="682"/>
                        </a:lnTo>
                        <a:lnTo>
                          <a:pt x="465" y="676"/>
                        </a:lnTo>
                        <a:lnTo>
                          <a:pt x="483" y="670"/>
                        </a:lnTo>
                        <a:lnTo>
                          <a:pt x="500" y="663"/>
                        </a:lnTo>
                        <a:lnTo>
                          <a:pt x="519" y="656"/>
                        </a:lnTo>
                        <a:lnTo>
                          <a:pt x="537" y="648"/>
                        </a:lnTo>
                        <a:lnTo>
                          <a:pt x="556" y="640"/>
                        </a:lnTo>
                        <a:lnTo>
                          <a:pt x="574" y="633"/>
                        </a:lnTo>
                        <a:lnTo>
                          <a:pt x="592" y="625"/>
                        </a:lnTo>
                        <a:lnTo>
                          <a:pt x="609" y="617"/>
                        </a:lnTo>
                        <a:lnTo>
                          <a:pt x="626" y="610"/>
                        </a:lnTo>
                        <a:lnTo>
                          <a:pt x="642" y="601"/>
                        </a:lnTo>
                        <a:lnTo>
                          <a:pt x="659" y="593"/>
                        </a:lnTo>
                        <a:lnTo>
                          <a:pt x="674" y="586"/>
                        </a:lnTo>
                        <a:lnTo>
                          <a:pt x="688" y="577"/>
                        </a:lnTo>
                        <a:lnTo>
                          <a:pt x="702" y="569"/>
                        </a:lnTo>
                        <a:lnTo>
                          <a:pt x="714" y="560"/>
                        </a:lnTo>
                        <a:lnTo>
                          <a:pt x="725" y="553"/>
                        </a:lnTo>
                        <a:lnTo>
                          <a:pt x="745" y="536"/>
                        </a:lnTo>
                        <a:lnTo>
                          <a:pt x="763" y="520"/>
                        </a:lnTo>
                        <a:lnTo>
                          <a:pt x="794" y="491"/>
                        </a:lnTo>
                        <a:lnTo>
                          <a:pt x="816" y="465"/>
                        </a:lnTo>
                        <a:lnTo>
                          <a:pt x="833" y="442"/>
                        </a:lnTo>
                        <a:lnTo>
                          <a:pt x="856" y="399"/>
                        </a:lnTo>
                        <a:lnTo>
                          <a:pt x="782" y="381"/>
                        </a:lnTo>
                        <a:lnTo>
                          <a:pt x="767" y="375"/>
                        </a:lnTo>
                        <a:lnTo>
                          <a:pt x="752" y="367"/>
                        </a:lnTo>
                        <a:lnTo>
                          <a:pt x="736" y="358"/>
                        </a:lnTo>
                        <a:lnTo>
                          <a:pt x="721" y="347"/>
                        </a:lnTo>
                        <a:lnTo>
                          <a:pt x="695" y="318"/>
                        </a:lnTo>
                        <a:lnTo>
                          <a:pt x="674" y="281"/>
                        </a:lnTo>
                        <a:lnTo>
                          <a:pt x="654" y="211"/>
                        </a:lnTo>
                        <a:lnTo>
                          <a:pt x="651" y="168"/>
                        </a:lnTo>
                        <a:lnTo>
                          <a:pt x="656" y="146"/>
                        </a:lnTo>
                        <a:lnTo>
                          <a:pt x="662" y="140"/>
                        </a:lnTo>
                        <a:lnTo>
                          <a:pt x="627" y="136"/>
                        </a:lnTo>
                        <a:lnTo>
                          <a:pt x="589" y="132"/>
                        </a:lnTo>
                        <a:lnTo>
                          <a:pt x="542" y="132"/>
                        </a:lnTo>
                        <a:lnTo>
                          <a:pt x="488" y="135"/>
                        </a:lnTo>
                        <a:lnTo>
                          <a:pt x="430" y="145"/>
                        </a:lnTo>
                        <a:lnTo>
                          <a:pt x="401" y="153"/>
                        </a:lnTo>
                        <a:lnTo>
                          <a:pt x="373" y="163"/>
                        </a:lnTo>
                        <a:lnTo>
                          <a:pt x="359" y="169"/>
                        </a:lnTo>
                        <a:lnTo>
                          <a:pt x="345" y="177"/>
                        </a:lnTo>
                        <a:lnTo>
                          <a:pt x="331" y="184"/>
                        </a:lnTo>
                        <a:lnTo>
                          <a:pt x="319" y="192"/>
                        </a:lnTo>
                        <a:lnTo>
                          <a:pt x="306" y="201"/>
                        </a:lnTo>
                        <a:lnTo>
                          <a:pt x="293" y="209"/>
                        </a:lnTo>
                        <a:lnTo>
                          <a:pt x="281" y="217"/>
                        </a:lnTo>
                        <a:lnTo>
                          <a:pt x="269" y="225"/>
                        </a:lnTo>
                        <a:lnTo>
                          <a:pt x="258" y="233"/>
                        </a:lnTo>
                        <a:lnTo>
                          <a:pt x="248" y="240"/>
                        </a:lnTo>
                        <a:lnTo>
                          <a:pt x="237" y="247"/>
                        </a:lnTo>
                        <a:lnTo>
                          <a:pt x="227" y="254"/>
                        </a:lnTo>
                        <a:lnTo>
                          <a:pt x="217" y="261"/>
                        </a:lnTo>
                        <a:lnTo>
                          <a:pt x="207" y="268"/>
                        </a:lnTo>
                        <a:lnTo>
                          <a:pt x="190" y="282"/>
                        </a:lnTo>
                        <a:lnTo>
                          <a:pt x="159" y="309"/>
                        </a:lnTo>
                        <a:lnTo>
                          <a:pt x="132" y="336"/>
                        </a:lnTo>
                        <a:lnTo>
                          <a:pt x="112" y="365"/>
                        </a:lnTo>
                        <a:lnTo>
                          <a:pt x="83" y="431"/>
                        </a:lnTo>
                        <a:lnTo>
                          <a:pt x="72" y="465"/>
                        </a:lnTo>
                        <a:lnTo>
                          <a:pt x="65" y="492"/>
                        </a:lnTo>
                        <a:lnTo>
                          <a:pt x="51" y="525"/>
                        </a:lnTo>
                        <a:lnTo>
                          <a:pt x="41" y="5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2" name="Freeform 621"/>
                  <p:cNvSpPr>
                    <a:spLocks/>
                  </p:cNvSpPr>
                  <p:nvPr/>
                </p:nvSpPr>
                <p:spPr bwMode="auto">
                  <a:xfrm>
                    <a:off x="1006" y="1715"/>
                    <a:ext cx="388" cy="354"/>
                  </a:xfrm>
                  <a:custGeom>
                    <a:avLst/>
                    <a:gdLst>
                      <a:gd name="T0" fmla="*/ 1 w 1550"/>
                      <a:gd name="T1" fmla="*/ 0 h 1415"/>
                      <a:gd name="T2" fmla="*/ 1 w 1550"/>
                      <a:gd name="T3" fmla="*/ 0 h 1415"/>
                      <a:gd name="T4" fmla="*/ 1 w 1550"/>
                      <a:gd name="T5" fmla="*/ 0 h 1415"/>
                      <a:gd name="T6" fmla="*/ 1 w 1550"/>
                      <a:gd name="T7" fmla="*/ 0 h 1415"/>
                      <a:gd name="T8" fmla="*/ 1 w 1550"/>
                      <a:gd name="T9" fmla="*/ 0 h 1415"/>
                      <a:gd name="T10" fmla="*/ 1 w 1550"/>
                      <a:gd name="T11" fmla="*/ 0 h 1415"/>
                      <a:gd name="T12" fmla="*/ 1 w 1550"/>
                      <a:gd name="T13" fmla="*/ 0 h 1415"/>
                      <a:gd name="T14" fmla="*/ 1 w 1550"/>
                      <a:gd name="T15" fmla="*/ 0 h 1415"/>
                      <a:gd name="T16" fmla="*/ 1 w 1550"/>
                      <a:gd name="T17" fmla="*/ 0 h 1415"/>
                      <a:gd name="T18" fmla="*/ 0 w 1550"/>
                      <a:gd name="T19" fmla="*/ 0 h 1415"/>
                      <a:gd name="T20" fmla="*/ 0 w 1550"/>
                      <a:gd name="T21" fmla="*/ 0 h 1415"/>
                      <a:gd name="T22" fmla="*/ 0 w 1550"/>
                      <a:gd name="T23" fmla="*/ 1 h 1415"/>
                      <a:gd name="T24" fmla="*/ 0 w 1550"/>
                      <a:gd name="T25" fmla="*/ 1 h 1415"/>
                      <a:gd name="T26" fmla="*/ 0 w 1550"/>
                      <a:gd name="T27" fmla="*/ 1 h 1415"/>
                      <a:gd name="T28" fmla="*/ 0 w 1550"/>
                      <a:gd name="T29" fmla="*/ 1 h 1415"/>
                      <a:gd name="T30" fmla="*/ 0 w 1550"/>
                      <a:gd name="T31" fmla="*/ 1 h 1415"/>
                      <a:gd name="T32" fmla="*/ 0 w 1550"/>
                      <a:gd name="T33" fmla="*/ 1 h 1415"/>
                      <a:gd name="T34" fmla="*/ 0 w 1550"/>
                      <a:gd name="T35" fmla="*/ 1 h 1415"/>
                      <a:gd name="T36" fmla="*/ 0 w 1550"/>
                      <a:gd name="T37" fmla="*/ 1 h 1415"/>
                      <a:gd name="T38" fmla="*/ 0 w 1550"/>
                      <a:gd name="T39" fmla="*/ 1 h 1415"/>
                      <a:gd name="T40" fmla="*/ 1 w 1550"/>
                      <a:gd name="T41" fmla="*/ 2 h 1415"/>
                      <a:gd name="T42" fmla="*/ 1 w 1550"/>
                      <a:gd name="T43" fmla="*/ 2 h 1415"/>
                      <a:gd name="T44" fmla="*/ 1 w 1550"/>
                      <a:gd name="T45" fmla="*/ 2 h 1415"/>
                      <a:gd name="T46" fmla="*/ 1 w 1550"/>
                      <a:gd name="T47" fmla="*/ 2 h 1415"/>
                      <a:gd name="T48" fmla="*/ 1 w 1550"/>
                      <a:gd name="T49" fmla="*/ 1 h 1415"/>
                      <a:gd name="T50" fmla="*/ 1 w 1550"/>
                      <a:gd name="T51" fmla="*/ 1 h 1415"/>
                      <a:gd name="T52" fmla="*/ 1 w 1550"/>
                      <a:gd name="T53" fmla="*/ 1 h 1415"/>
                      <a:gd name="T54" fmla="*/ 1 w 1550"/>
                      <a:gd name="T55" fmla="*/ 1 h 1415"/>
                      <a:gd name="T56" fmla="*/ 1 w 1550"/>
                      <a:gd name="T57" fmla="*/ 1 h 1415"/>
                      <a:gd name="T58" fmla="*/ 1 w 1550"/>
                      <a:gd name="T59" fmla="*/ 1 h 1415"/>
                      <a:gd name="T60" fmla="*/ 2 w 1550"/>
                      <a:gd name="T61" fmla="*/ 1 h 1415"/>
                      <a:gd name="T62" fmla="*/ 2 w 1550"/>
                      <a:gd name="T63" fmla="*/ 1 h 1415"/>
                      <a:gd name="T64" fmla="*/ 2 w 1550"/>
                      <a:gd name="T65" fmla="*/ 1 h 1415"/>
                      <a:gd name="T66" fmla="*/ 1 w 1550"/>
                      <a:gd name="T67" fmla="*/ 1 h 1415"/>
                      <a:gd name="T68" fmla="*/ 1 w 1550"/>
                      <a:gd name="T69" fmla="*/ 1 h 1415"/>
                      <a:gd name="T70" fmla="*/ 1 w 1550"/>
                      <a:gd name="T71" fmla="*/ 1 h 1415"/>
                      <a:gd name="T72" fmla="*/ 1 w 1550"/>
                      <a:gd name="T73" fmla="*/ 1 h 1415"/>
                      <a:gd name="T74" fmla="*/ 1 w 1550"/>
                      <a:gd name="T75" fmla="*/ 1 h 1415"/>
                      <a:gd name="T76" fmla="*/ 1 w 1550"/>
                      <a:gd name="T77" fmla="*/ 1 h 1415"/>
                      <a:gd name="T78" fmla="*/ 1 w 1550"/>
                      <a:gd name="T79" fmla="*/ 1 h 1415"/>
                      <a:gd name="T80" fmla="*/ 1 w 1550"/>
                      <a:gd name="T81" fmla="*/ 1 h 1415"/>
                      <a:gd name="T82" fmla="*/ 1 w 1550"/>
                      <a:gd name="T83" fmla="*/ 1 h 1415"/>
                      <a:gd name="T84" fmla="*/ 1 w 1550"/>
                      <a:gd name="T85" fmla="*/ 1 h 1415"/>
                      <a:gd name="T86" fmla="*/ 0 w 1550"/>
                      <a:gd name="T87" fmla="*/ 1 h 1415"/>
                      <a:gd name="T88" fmla="*/ 0 w 1550"/>
                      <a:gd name="T89" fmla="*/ 1 h 1415"/>
                      <a:gd name="T90" fmla="*/ 0 w 1550"/>
                      <a:gd name="T91" fmla="*/ 1 h 1415"/>
                      <a:gd name="T92" fmla="*/ 0 w 1550"/>
                      <a:gd name="T93" fmla="*/ 1 h 1415"/>
                      <a:gd name="T94" fmla="*/ 0 w 1550"/>
                      <a:gd name="T95" fmla="*/ 1 h 1415"/>
                      <a:gd name="T96" fmla="*/ 0 w 1550"/>
                      <a:gd name="T97" fmla="*/ 1 h 1415"/>
                      <a:gd name="T98" fmla="*/ 0 w 1550"/>
                      <a:gd name="T99" fmla="*/ 1 h 1415"/>
                      <a:gd name="T100" fmla="*/ 0 w 1550"/>
                      <a:gd name="T101" fmla="*/ 0 h 1415"/>
                      <a:gd name="T102" fmla="*/ 1 w 1550"/>
                      <a:gd name="T103" fmla="*/ 0 h 1415"/>
                      <a:gd name="T104" fmla="*/ 1 w 1550"/>
                      <a:gd name="T105" fmla="*/ 0 h 1415"/>
                      <a:gd name="T106" fmla="*/ 1 w 1550"/>
                      <a:gd name="T107" fmla="*/ 0 h 1415"/>
                      <a:gd name="T108" fmla="*/ 1 w 1550"/>
                      <a:gd name="T109" fmla="*/ 0 h 1415"/>
                      <a:gd name="T110" fmla="*/ 1 w 1550"/>
                      <a:gd name="T111" fmla="*/ 0 h 1415"/>
                      <a:gd name="T112" fmla="*/ 1 w 1550"/>
                      <a:gd name="T113" fmla="*/ 0 h 1415"/>
                      <a:gd name="T114" fmla="*/ 1 w 1550"/>
                      <a:gd name="T115" fmla="*/ 0 h 1415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1550"/>
                      <a:gd name="T175" fmla="*/ 0 h 1415"/>
                      <a:gd name="T176" fmla="*/ 1550 w 1550"/>
                      <a:gd name="T177" fmla="*/ 1415 h 1415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1550" h="1415">
                        <a:moveTo>
                          <a:pt x="1293" y="76"/>
                        </a:moveTo>
                        <a:lnTo>
                          <a:pt x="1286" y="74"/>
                        </a:lnTo>
                        <a:lnTo>
                          <a:pt x="1279" y="69"/>
                        </a:lnTo>
                        <a:lnTo>
                          <a:pt x="1269" y="63"/>
                        </a:lnTo>
                        <a:lnTo>
                          <a:pt x="1256" y="57"/>
                        </a:lnTo>
                        <a:lnTo>
                          <a:pt x="1241" y="51"/>
                        </a:lnTo>
                        <a:lnTo>
                          <a:pt x="1223" y="43"/>
                        </a:lnTo>
                        <a:lnTo>
                          <a:pt x="1204" y="36"/>
                        </a:lnTo>
                        <a:lnTo>
                          <a:pt x="1182" y="28"/>
                        </a:lnTo>
                        <a:lnTo>
                          <a:pt x="1159" y="20"/>
                        </a:lnTo>
                        <a:lnTo>
                          <a:pt x="1135" y="14"/>
                        </a:lnTo>
                        <a:lnTo>
                          <a:pt x="1109" y="9"/>
                        </a:lnTo>
                        <a:lnTo>
                          <a:pt x="1082" y="4"/>
                        </a:lnTo>
                        <a:lnTo>
                          <a:pt x="1054" y="1"/>
                        </a:lnTo>
                        <a:lnTo>
                          <a:pt x="994" y="0"/>
                        </a:lnTo>
                        <a:lnTo>
                          <a:pt x="923" y="8"/>
                        </a:lnTo>
                        <a:lnTo>
                          <a:pt x="880" y="15"/>
                        </a:lnTo>
                        <a:lnTo>
                          <a:pt x="833" y="24"/>
                        </a:lnTo>
                        <a:lnTo>
                          <a:pt x="808" y="29"/>
                        </a:lnTo>
                        <a:lnTo>
                          <a:pt x="782" y="36"/>
                        </a:lnTo>
                        <a:lnTo>
                          <a:pt x="756" y="42"/>
                        </a:lnTo>
                        <a:lnTo>
                          <a:pt x="729" y="48"/>
                        </a:lnTo>
                        <a:lnTo>
                          <a:pt x="702" y="56"/>
                        </a:lnTo>
                        <a:lnTo>
                          <a:pt x="676" y="63"/>
                        </a:lnTo>
                        <a:lnTo>
                          <a:pt x="648" y="71"/>
                        </a:lnTo>
                        <a:lnTo>
                          <a:pt x="620" y="80"/>
                        </a:lnTo>
                        <a:lnTo>
                          <a:pt x="592" y="89"/>
                        </a:lnTo>
                        <a:lnTo>
                          <a:pt x="578" y="93"/>
                        </a:lnTo>
                        <a:lnTo>
                          <a:pt x="565" y="98"/>
                        </a:lnTo>
                        <a:lnTo>
                          <a:pt x="551" y="103"/>
                        </a:lnTo>
                        <a:lnTo>
                          <a:pt x="537" y="108"/>
                        </a:lnTo>
                        <a:lnTo>
                          <a:pt x="523" y="113"/>
                        </a:lnTo>
                        <a:lnTo>
                          <a:pt x="511" y="118"/>
                        </a:lnTo>
                        <a:lnTo>
                          <a:pt x="497" y="123"/>
                        </a:lnTo>
                        <a:lnTo>
                          <a:pt x="483" y="128"/>
                        </a:lnTo>
                        <a:lnTo>
                          <a:pt x="470" y="133"/>
                        </a:lnTo>
                        <a:lnTo>
                          <a:pt x="457" y="138"/>
                        </a:lnTo>
                        <a:lnTo>
                          <a:pt x="445" y="145"/>
                        </a:lnTo>
                        <a:lnTo>
                          <a:pt x="432" y="150"/>
                        </a:lnTo>
                        <a:lnTo>
                          <a:pt x="419" y="155"/>
                        </a:lnTo>
                        <a:lnTo>
                          <a:pt x="406" y="161"/>
                        </a:lnTo>
                        <a:lnTo>
                          <a:pt x="394" y="166"/>
                        </a:lnTo>
                        <a:lnTo>
                          <a:pt x="382" y="173"/>
                        </a:lnTo>
                        <a:lnTo>
                          <a:pt x="371" y="179"/>
                        </a:lnTo>
                        <a:lnTo>
                          <a:pt x="358" y="184"/>
                        </a:lnTo>
                        <a:lnTo>
                          <a:pt x="348" y="190"/>
                        </a:lnTo>
                        <a:lnTo>
                          <a:pt x="337" y="197"/>
                        </a:lnTo>
                        <a:lnTo>
                          <a:pt x="326" y="202"/>
                        </a:lnTo>
                        <a:lnTo>
                          <a:pt x="315" y="208"/>
                        </a:lnTo>
                        <a:lnTo>
                          <a:pt x="305" y="215"/>
                        </a:lnTo>
                        <a:lnTo>
                          <a:pt x="295" y="221"/>
                        </a:lnTo>
                        <a:lnTo>
                          <a:pt x="286" y="227"/>
                        </a:lnTo>
                        <a:lnTo>
                          <a:pt x="277" y="235"/>
                        </a:lnTo>
                        <a:lnTo>
                          <a:pt x="243" y="260"/>
                        </a:lnTo>
                        <a:lnTo>
                          <a:pt x="213" y="288"/>
                        </a:lnTo>
                        <a:lnTo>
                          <a:pt x="184" y="315"/>
                        </a:lnTo>
                        <a:lnTo>
                          <a:pt x="158" y="343"/>
                        </a:lnTo>
                        <a:lnTo>
                          <a:pt x="144" y="357"/>
                        </a:lnTo>
                        <a:lnTo>
                          <a:pt x="131" y="371"/>
                        </a:lnTo>
                        <a:lnTo>
                          <a:pt x="119" y="386"/>
                        </a:lnTo>
                        <a:lnTo>
                          <a:pt x="108" y="400"/>
                        </a:lnTo>
                        <a:lnTo>
                          <a:pt x="97" y="415"/>
                        </a:lnTo>
                        <a:lnTo>
                          <a:pt x="85" y="429"/>
                        </a:lnTo>
                        <a:lnTo>
                          <a:pt x="75" y="444"/>
                        </a:lnTo>
                        <a:lnTo>
                          <a:pt x="65" y="461"/>
                        </a:lnTo>
                        <a:lnTo>
                          <a:pt x="56" y="476"/>
                        </a:lnTo>
                        <a:lnTo>
                          <a:pt x="48" y="491"/>
                        </a:lnTo>
                        <a:lnTo>
                          <a:pt x="39" y="508"/>
                        </a:lnTo>
                        <a:lnTo>
                          <a:pt x="33" y="523"/>
                        </a:lnTo>
                        <a:lnTo>
                          <a:pt x="20" y="557"/>
                        </a:lnTo>
                        <a:lnTo>
                          <a:pt x="4" y="627"/>
                        </a:lnTo>
                        <a:lnTo>
                          <a:pt x="0" y="702"/>
                        </a:lnTo>
                        <a:lnTo>
                          <a:pt x="5" y="742"/>
                        </a:lnTo>
                        <a:lnTo>
                          <a:pt x="13" y="782"/>
                        </a:lnTo>
                        <a:lnTo>
                          <a:pt x="22" y="825"/>
                        </a:lnTo>
                        <a:lnTo>
                          <a:pt x="33" y="869"/>
                        </a:lnTo>
                        <a:lnTo>
                          <a:pt x="45" y="913"/>
                        </a:lnTo>
                        <a:lnTo>
                          <a:pt x="56" y="957"/>
                        </a:lnTo>
                        <a:lnTo>
                          <a:pt x="62" y="980"/>
                        </a:lnTo>
                        <a:lnTo>
                          <a:pt x="69" y="1002"/>
                        </a:lnTo>
                        <a:lnTo>
                          <a:pt x="76" y="1025"/>
                        </a:lnTo>
                        <a:lnTo>
                          <a:pt x="84" y="1046"/>
                        </a:lnTo>
                        <a:lnTo>
                          <a:pt x="92" y="1068"/>
                        </a:lnTo>
                        <a:lnTo>
                          <a:pt x="99" y="1090"/>
                        </a:lnTo>
                        <a:lnTo>
                          <a:pt x="116" y="1131"/>
                        </a:lnTo>
                        <a:lnTo>
                          <a:pt x="126" y="1150"/>
                        </a:lnTo>
                        <a:lnTo>
                          <a:pt x="135" y="1171"/>
                        </a:lnTo>
                        <a:lnTo>
                          <a:pt x="145" y="1190"/>
                        </a:lnTo>
                        <a:lnTo>
                          <a:pt x="155" y="1208"/>
                        </a:lnTo>
                        <a:lnTo>
                          <a:pt x="166" y="1225"/>
                        </a:lnTo>
                        <a:lnTo>
                          <a:pt x="177" y="1243"/>
                        </a:lnTo>
                        <a:lnTo>
                          <a:pt x="189" y="1258"/>
                        </a:lnTo>
                        <a:lnTo>
                          <a:pt x="201" y="1275"/>
                        </a:lnTo>
                        <a:lnTo>
                          <a:pt x="215" y="1289"/>
                        </a:lnTo>
                        <a:lnTo>
                          <a:pt x="227" y="1302"/>
                        </a:lnTo>
                        <a:lnTo>
                          <a:pt x="255" y="1326"/>
                        </a:lnTo>
                        <a:lnTo>
                          <a:pt x="263" y="1331"/>
                        </a:lnTo>
                        <a:lnTo>
                          <a:pt x="271" y="1336"/>
                        </a:lnTo>
                        <a:lnTo>
                          <a:pt x="278" y="1341"/>
                        </a:lnTo>
                        <a:lnTo>
                          <a:pt x="287" y="1345"/>
                        </a:lnTo>
                        <a:lnTo>
                          <a:pt x="304" y="1354"/>
                        </a:lnTo>
                        <a:lnTo>
                          <a:pt x="320" y="1360"/>
                        </a:lnTo>
                        <a:lnTo>
                          <a:pt x="338" y="1365"/>
                        </a:lnTo>
                        <a:lnTo>
                          <a:pt x="356" y="1371"/>
                        </a:lnTo>
                        <a:lnTo>
                          <a:pt x="373" y="1377"/>
                        </a:lnTo>
                        <a:lnTo>
                          <a:pt x="391" y="1382"/>
                        </a:lnTo>
                        <a:lnTo>
                          <a:pt x="409" y="1387"/>
                        </a:lnTo>
                        <a:lnTo>
                          <a:pt x="428" y="1392"/>
                        </a:lnTo>
                        <a:lnTo>
                          <a:pt x="465" y="1399"/>
                        </a:lnTo>
                        <a:lnTo>
                          <a:pt x="503" y="1407"/>
                        </a:lnTo>
                        <a:lnTo>
                          <a:pt x="541" y="1412"/>
                        </a:lnTo>
                        <a:lnTo>
                          <a:pt x="580" y="1415"/>
                        </a:lnTo>
                        <a:lnTo>
                          <a:pt x="618" y="1415"/>
                        </a:lnTo>
                        <a:lnTo>
                          <a:pt x="696" y="1415"/>
                        </a:lnTo>
                        <a:lnTo>
                          <a:pt x="772" y="1415"/>
                        </a:lnTo>
                        <a:lnTo>
                          <a:pt x="847" y="1404"/>
                        </a:lnTo>
                        <a:lnTo>
                          <a:pt x="884" y="1394"/>
                        </a:lnTo>
                        <a:lnTo>
                          <a:pt x="902" y="1389"/>
                        </a:lnTo>
                        <a:lnTo>
                          <a:pt x="919" y="1383"/>
                        </a:lnTo>
                        <a:lnTo>
                          <a:pt x="937" y="1377"/>
                        </a:lnTo>
                        <a:lnTo>
                          <a:pt x="955" y="1370"/>
                        </a:lnTo>
                        <a:lnTo>
                          <a:pt x="973" y="1364"/>
                        </a:lnTo>
                        <a:lnTo>
                          <a:pt x="991" y="1357"/>
                        </a:lnTo>
                        <a:lnTo>
                          <a:pt x="1007" y="1350"/>
                        </a:lnTo>
                        <a:lnTo>
                          <a:pt x="1025" y="1343"/>
                        </a:lnTo>
                        <a:lnTo>
                          <a:pt x="1043" y="1336"/>
                        </a:lnTo>
                        <a:lnTo>
                          <a:pt x="1059" y="1328"/>
                        </a:lnTo>
                        <a:lnTo>
                          <a:pt x="1076" y="1321"/>
                        </a:lnTo>
                        <a:lnTo>
                          <a:pt x="1093" y="1313"/>
                        </a:lnTo>
                        <a:lnTo>
                          <a:pt x="1110" y="1305"/>
                        </a:lnTo>
                        <a:lnTo>
                          <a:pt x="1126" y="1298"/>
                        </a:lnTo>
                        <a:lnTo>
                          <a:pt x="1143" y="1290"/>
                        </a:lnTo>
                        <a:lnTo>
                          <a:pt x="1159" y="1281"/>
                        </a:lnTo>
                        <a:lnTo>
                          <a:pt x="1175" y="1274"/>
                        </a:lnTo>
                        <a:lnTo>
                          <a:pt x="1191" y="1265"/>
                        </a:lnTo>
                        <a:lnTo>
                          <a:pt x="1206" y="1256"/>
                        </a:lnTo>
                        <a:lnTo>
                          <a:pt x="1222" y="1247"/>
                        </a:lnTo>
                        <a:lnTo>
                          <a:pt x="1237" y="1238"/>
                        </a:lnTo>
                        <a:lnTo>
                          <a:pt x="1252" y="1229"/>
                        </a:lnTo>
                        <a:lnTo>
                          <a:pt x="1258" y="1224"/>
                        </a:lnTo>
                        <a:lnTo>
                          <a:pt x="1266" y="1220"/>
                        </a:lnTo>
                        <a:lnTo>
                          <a:pt x="1274" y="1215"/>
                        </a:lnTo>
                        <a:lnTo>
                          <a:pt x="1280" y="1210"/>
                        </a:lnTo>
                        <a:lnTo>
                          <a:pt x="1288" y="1206"/>
                        </a:lnTo>
                        <a:lnTo>
                          <a:pt x="1294" y="1201"/>
                        </a:lnTo>
                        <a:lnTo>
                          <a:pt x="1302" y="1196"/>
                        </a:lnTo>
                        <a:lnTo>
                          <a:pt x="1308" y="1191"/>
                        </a:lnTo>
                        <a:lnTo>
                          <a:pt x="1314" y="1186"/>
                        </a:lnTo>
                        <a:lnTo>
                          <a:pt x="1322" y="1182"/>
                        </a:lnTo>
                        <a:lnTo>
                          <a:pt x="1335" y="1172"/>
                        </a:lnTo>
                        <a:lnTo>
                          <a:pt x="1360" y="1152"/>
                        </a:lnTo>
                        <a:lnTo>
                          <a:pt x="1383" y="1130"/>
                        </a:lnTo>
                        <a:lnTo>
                          <a:pt x="1404" y="1110"/>
                        </a:lnTo>
                        <a:lnTo>
                          <a:pt x="1425" y="1088"/>
                        </a:lnTo>
                        <a:lnTo>
                          <a:pt x="1444" y="1067"/>
                        </a:lnTo>
                        <a:lnTo>
                          <a:pt x="1460" y="1046"/>
                        </a:lnTo>
                        <a:lnTo>
                          <a:pt x="1476" y="1026"/>
                        </a:lnTo>
                        <a:lnTo>
                          <a:pt x="1488" y="1006"/>
                        </a:lnTo>
                        <a:lnTo>
                          <a:pt x="1501" y="987"/>
                        </a:lnTo>
                        <a:lnTo>
                          <a:pt x="1511" y="969"/>
                        </a:lnTo>
                        <a:lnTo>
                          <a:pt x="1520" y="952"/>
                        </a:lnTo>
                        <a:lnTo>
                          <a:pt x="1534" y="923"/>
                        </a:lnTo>
                        <a:lnTo>
                          <a:pt x="1543" y="900"/>
                        </a:lnTo>
                        <a:lnTo>
                          <a:pt x="1550" y="881"/>
                        </a:lnTo>
                        <a:lnTo>
                          <a:pt x="1384" y="935"/>
                        </a:lnTo>
                        <a:lnTo>
                          <a:pt x="1368" y="949"/>
                        </a:lnTo>
                        <a:lnTo>
                          <a:pt x="1349" y="965"/>
                        </a:lnTo>
                        <a:lnTo>
                          <a:pt x="1323" y="987"/>
                        </a:lnTo>
                        <a:lnTo>
                          <a:pt x="1291" y="1012"/>
                        </a:lnTo>
                        <a:lnTo>
                          <a:pt x="1274" y="1025"/>
                        </a:lnTo>
                        <a:lnTo>
                          <a:pt x="1264" y="1032"/>
                        </a:lnTo>
                        <a:lnTo>
                          <a:pt x="1253" y="1040"/>
                        </a:lnTo>
                        <a:lnTo>
                          <a:pt x="1243" y="1046"/>
                        </a:lnTo>
                        <a:lnTo>
                          <a:pt x="1233" y="1054"/>
                        </a:lnTo>
                        <a:lnTo>
                          <a:pt x="1223" y="1062"/>
                        </a:lnTo>
                        <a:lnTo>
                          <a:pt x="1211" y="1069"/>
                        </a:lnTo>
                        <a:lnTo>
                          <a:pt x="1200" y="1077"/>
                        </a:lnTo>
                        <a:lnTo>
                          <a:pt x="1189" y="1084"/>
                        </a:lnTo>
                        <a:lnTo>
                          <a:pt x="1177" y="1092"/>
                        </a:lnTo>
                        <a:lnTo>
                          <a:pt x="1164" y="1100"/>
                        </a:lnTo>
                        <a:lnTo>
                          <a:pt x="1153" y="1107"/>
                        </a:lnTo>
                        <a:lnTo>
                          <a:pt x="1140" y="1116"/>
                        </a:lnTo>
                        <a:lnTo>
                          <a:pt x="1128" y="1124"/>
                        </a:lnTo>
                        <a:lnTo>
                          <a:pt x="1115" y="1131"/>
                        </a:lnTo>
                        <a:lnTo>
                          <a:pt x="1101" y="1139"/>
                        </a:lnTo>
                        <a:lnTo>
                          <a:pt x="1088" y="1147"/>
                        </a:lnTo>
                        <a:lnTo>
                          <a:pt x="1074" y="1153"/>
                        </a:lnTo>
                        <a:lnTo>
                          <a:pt x="1060" y="1161"/>
                        </a:lnTo>
                        <a:lnTo>
                          <a:pt x="1046" y="1168"/>
                        </a:lnTo>
                        <a:lnTo>
                          <a:pt x="1032" y="1176"/>
                        </a:lnTo>
                        <a:lnTo>
                          <a:pt x="1018" y="1182"/>
                        </a:lnTo>
                        <a:lnTo>
                          <a:pt x="1004" y="1189"/>
                        </a:lnTo>
                        <a:lnTo>
                          <a:pt x="989" y="1196"/>
                        </a:lnTo>
                        <a:lnTo>
                          <a:pt x="975" y="1203"/>
                        </a:lnTo>
                        <a:lnTo>
                          <a:pt x="960" y="1209"/>
                        </a:lnTo>
                        <a:lnTo>
                          <a:pt x="946" y="1214"/>
                        </a:lnTo>
                        <a:lnTo>
                          <a:pt x="931" y="1220"/>
                        </a:lnTo>
                        <a:lnTo>
                          <a:pt x="916" y="1225"/>
                        </a:lnTo>
                        <a:lnTo>
                          <a:pt x="900" y="1230"/>
                        </a:lnTo>
                        <a:lnTo>
                          <a:pt x="886" y="1236"/>
                        </a:lnTo>
                        <a:lnTo>
                          <a:pt x="871" y="1241"/>
                        </a:lnTo>
                        <a:lnTo>
                          <a:pt x="856" y="1244"/>
                        </a:lnTo>
                        <a:lnTo>
                          <a:pt x="825" y="1252"/>
                        </a:lnTo>
                        <a:lnTo>
                          <a:pt x="794" y="1258"/>
                        </a:lnTo>
                        <a:lnTo>
                          <a:pt x="763" y="1263"/>
                        </a:lnTo>
                        <a:lnTo>
                          <a:pt x="702" y="1267"/>
                        </a:lnTo>
                        <a:lnTo>
                          <a:pt x="592" y="1263"/>
                        </a:lnTo>
                        <a:lnTo>
                          <a:pt x="502" y="1251"/>
                        </a:lnTo>
                        <a:lnTo>
                          <a:pt x="462" y="1242"/>
                        </a:lnTo>
                        <a:lnTo>
                          <a:pt x="446" y="1237"/>
                        </a:lnTo>
                        <a:lnTo>
                          <a:pt x="429" y="1232"/>
                        </a:lnTo>
                        <a:lnTo>
                          <a:pt x="413" y="1225"/>
                        </a:lnTo>
                        <a:lnTo>
                          <a:pt x="399" y="1219"/>
                        </a:lnTo>
                        <a:lnTo>
                          <a:pt x="385" y="1213"/>
                        </a:lnTo>
                        <a:lnTo>
                          <a:pt x="371" y="1205"/>
                        </a:lnTo>
                        <a:lnTo>
                          <a:pt x="359" y="1197"/>
                        </a:lnTo>
                        <a:lnTo>
                          <a:pt x="348" y="1190"/>
                        </a:lnTo>
                        <a:lnTo>
                          <a:pt x="328" y="1173"/>
                        </a:lnTo>
                        <a:lnTo>
                          <a:pt x="310" y="1156"/>
                        </a:lnTo>
                        <a:lnTo>
                          <a:pt x="295" y="1138"/>
                        </a:lnTo>
                        <a:lnTo>
                          <a:pt x="282" y="1119"/>
                        </a:lnTo>
                        <a:lnTo>
                          <a:pt x="271" y="1098"/>
                        </a:lnTo>
                        <a:lnTo>
                          <a:pt x="253" y="1056"/>
                        </a:lnTo>
                        <a:lnTo>
                          <a:pt x="245" y="1034"/>
                        </a:lnTo>
                        <a:lnTo>
                          <a:pt x="236" y="1011"/>
                        </a:lnTo>
                        <a:lnTo>
                          <a:pt x="226" y="987"/>
                        </a:lnTo>
                        <a:lnTo>
                          <a:pt x="216" y="961"/>
                        </a:lnTo>
                        <a:lnTo>
                          <a:pt x="206" y="936"/>
                        </a:lnTo>
                        <a:lnTo>
                          <a:pt x="194" y="910"/>
                        </a:lnTo>
                        <a:lnTo>
                          <a:pt x="184" y="885"/>
                        </a:lnTo>
                        <a:lnTo>
                          <a:pt x="174" y="860"/>
                        </a:lnTo>
                        <a:lnTo>
                          <a:pt x="164" y="834"/>
                        </a:lnTo>
                        <a:lnTo>
                          <a:pt x="155" y="809"/>
                        </a:lnTo>
                        <a:lnTo>
                          <a:pt x="140" y="762"/>
                        </a:lnTo>
                        <a:lnTo>
                          <a:pt x="126" y="683"/>
                        </a:lnTo>
                        <a:lnTo>
                          <a:pt x="130" y="608"/>
                        </a:lnTo>
                        <a:lnTo>
                          <a:pt x="136" y="565"/>
                        </a:lnTo>
                        <a:lnTo>
                          <a:pt x="149" y="518"/>
                        </a:lnTo>
                        <a:lnTo>
                          <a:pt x="158" y="494"/>
                        </a:lnTo>
                        <a:lnTo>
                          <a:pt x="169" y="470"/>
                        </a:lnTo>
                        <a:lnTo>
                          <a:pt x="175" y="457"/>
                        </a:lnTo>
                        <a:lnTo>
                          <a:pt x="182" y="444"/>
                        </a:lnTo>
                        <a:lnTo>
                          <a:pt x="191" y="432"/>
                        </a:lnTo>
                        <a:lnTo>
                          <a:pt x="199" y="419"/>
                        </a:lnTo>
                        <a:lnTo>
                          <a:pt x="208" y="406"/>
                        </a:lnTo>
                        <a:lnTo>
                          <a:pt x="219" y="394"/>
                        </a:lnTo>
                        <a:lnTo>
                          <a:pt x="230" y="381"/>
                        </a:lnTo>
                        <a:lnTo>
                          <a:pt x="241" y="367"/>
                        </a:lnTo>
                        <a:lnTo>
                          <a:pt x="254" y="354"/>
                        </a:lnTo>
                        <a:lnTo>
                          <a:pt x="268" y="342"/>
                        </a:lnTo>
                        <a:lnTo>
                          <a:pt x="283" y="329"/>
                        </a:lnTo>
                        <a:lnTo>
                          <a:pt x="299" y="316"/>
                        </a:lnTo>
                        <a:lnTo>
                          <a:pt x="315" y="303"/>
                        </a:lnTo>
                        <a:lnTo>
                          <a:pt x="324" y="297"/>
                        </a:lnTo>
                        <a:lnTo>
                          <a:pt x="333" y="291"/>
                        </a:lnTo>
                        <a:lnTo>
                          <a:pt x="343" y="284"/>
                        </a:lnTo>
                        <a:lnTo>
                          <a:pt x="352" y="279"/>
                        </a:lnTo>
                        <a:lnTo>
                          <a:pt x="362" y="273"/>
                        </a:lnTo>
                        <a:lnTo>
                          <a:pt x="371" y="267"/>
                        </a:lnTo>
                        <a:lnTo>
                          <a:pt x="381" y="262"/>
                        </a:lnTo>
                        <a:lnTo>
                          <a:pt x="391" y="255"/>
                        </a:lnTo>
                        <a:lnTo>
                          <a:pt x="403" y="250"/>
                        </a:lnTo>
                        <a:lnTo>
                          <a:pt x="413" y="244"/>
                        </a:lnTo>
                        <a:lnTo>
                          <a:pt x="423" y="239"/>
                        </a:lnTo>
                        <a:lnTo>
                          <a:pt x="434" y="234"/>
                        </a:lnTo>
                        <a:lnTo>
                          <a:pt x="445" y="227"/>
                        </a:lnTo>
                        <a:lnTo>
                          <a:pt x="456" y="222"/>
                        </a:lnTo>
                        <a:lnTo>
                          <a:pt x="467" y="217"/>
                        </a:lnTo>
                        <a:lnTo>
                          <a:pt x="479" y="212"/>
                        </a:lnTo>
                        <a:lnTo>
                          <a:pt x="490" y="207"/>
                        </a:lnTo>
                        <a:lnTo>
                          <a:pt x="502" y="202"/>
                        </a:lnTo>
                        <a:lnTo>
                          <a:pt x="513" y="197"/>
                        </a:lnTo>
                        <a:lnTo>
                          <a:pt x="525" y="193"/>
                        </a:lnTo>
                        <a:lnTo>
                          <a:pt x="536" y="188"/>
                        </a:lnTo>
                        <a:lnTo>
                          <a:pt x="549" y="183"/>
                        </a:lnTo>
                        <a:lnTo>
                          <a:pt x="560" y="179"/>
                        </a:lnTo>
                        <a:lnTo>
                          <a:pt x="571" y="174"/>
                        </a:lnTo>
                        <a:lnTo>
                          <a:pt x="596" y="165"/>
                        </a:lnTo>
                        <a:lnTo>
                          <a:pt x="620" y="157"/>
                        </a:lnTo>
                        <a:lnTo>
                          <a:pt x="643" y="150"/>
                        </a:lnTo>
                        <a:lnTo>
                          <a:pt x="665" y="142"/>
                        </a:lnTo>
                        <a:lnTo>
                          <a:pt x="690" y="135"/>
                        </a:lnTo>
                        <a:lnTo>
                          <a:pt x="712" y="128"/>
                        </a:lnTo>
                        <a:lnTo>
                          <a:pt x="735" y="122"/>
                        </a:lnTo>
                        <a:lnTo>
                          <a:pt x="757" y="116"/>
                        </a:lnTo>
                        <a:lnTo>
                          <a:pt x="778" y="110"/>
                        </a:lnTo>
                        <a:lnTo>
                          <a:pt x="799" y="105"/>
                        </a:lnTo>
                        <a:lnTo>
                          <a:pt x="819" y="100"/>
                        </a:lnTo>
                        <a:lnTo>
                          <a:pt x="857" y="93"/>
                        </a:lnTo>
                        <a:lnTo>
                          <a:pt x="891" y="88"/>
                        </a:lnTo>
                        <a:lnTo>
                          <a:pt x="947" y="81"/>
                        </a:lnTo>
                        <a:lnTo>
                          <a:pt x="1164" y="77"/>
                        </a:lnTo>
                        <a:lnTo>
                          <a:pt x="1293" y="7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3" name="Freeform 622"/>
                  <p:cNvSpPr>
                    <a:spLocks/>
                  </p:cNvSpPr>
                  <p:nvPr/>
                </p:nvSpPr>
                <p:spPr bwMode="auto">
                  <a:xfrm>
                    <a:off x="960" y="1699"/>
                    <a:ext cx="212" cy="134"/>
                  </a:xfrm>
                  <a:custGeom>
                    <a:avLst/>
                    <a:gdLst>
                      <a:gd name="T0" fmla="*/ 0 w 849"/>
                      <a:gd name="T1" fmla="*/ 0 h 537"/>
                      <a:gd name="T2" fmla="*/ 0 w 849"/>
                      <a:gd name="T3" fmla="*/ 0 h 537"/>
                      <a:gd name="T4" fmla="*/ 0 w 849"/>
                      <a:gd name="T5" fmla="*/ 0 h 537"/>
                      <a:gd name="T6" fmla="*/ 0 w 849"/>
                      <a:gd name="T7" fmla="*/ 0 h 537"/>
                      <a:gd name="T8" fmla="*/ 0 w 849"/>
                      <a:gd name="T9" fmla="*/ 0 h 537"/>
                      <a:gd name="T10" fmla="*/ 0 w 849"/>
                      <a:gd name="T11" fmla="*/ 0 h 537"/>
                      <a:gd name="T12" fmla="*/ 0 w 849"/>
                      <a:gd name="T13" fmla="*/ 0 h 537"/>
                      <a:gd name="T14" fmla="*/ 0 w 849"/>
                      <a:gd name="T15" fmla="*/ 0 h 537"/>
                      <a:gd name="T16" fmla="*/ 0 w 849"/>
                      <a:gd name="T17" fmla="*/ 0 h 537"/>
                      <a:gd name="T18" fmla="*/ 0 w 849"/>
                      <a:gd name="T19" fmla="*/ 0 h 537"/>
                      <a:gd name="T20" fmla="*/ 0 w 849"/>
                      <a:gd name="T21" fmla="*/ 0 h 537"/>
                      <a:gd name="T22" fmla="*/ 0 w 849"/>
                      <a:gd name="T23" fmla="*/ 0 h 537"/>
                      <a:gd name="T24" fmla="*/ 0 w 849"/>
                      <a:gd name="T25" fmla="*/ 0 h 537"/>
                      <a:gd name="T26" fmla="*/ 0 w 849"/>
                      <a:gd name="T27" fmla="*/ 0 h 537"/>
                      <a:gd name="T28" fmla="*/ 0 w 849"/>
                      <a:gd name="T29" fmla="*/ 0 h 537"/>
                      <a:gd name="T30" fmla="*/ 0 w 849"/>
                      <a:gd name="T31" fmla="*/ 0 h 537"/>
                      <a:gd name="T32" fmla="*/ 0 w 849"/>
                      <a:gd name="T33" fmla="*/ 0 h 537"/>
                      <a:gd name="T34" fmla="*/ 0 w 849"/>
                      <a:gd name="T35" fmla="*/ 0 h 537"/>
                      <a:gd name="T36" fmla="*/ 0 w 849"/>
                      <a:gd name="T37" fmla="*/ 0 h 537"/>
                      <a:gd name="T38" fmla="*/ 0 w 849"/>
                      <a:gd name="T39" fmla="*/ 0 h 537"/>
                      <a:gd name="T40" fmla="*/ 0 w 849"/>
                      <a:gd name="T41" fmla="*/ 0 h 537"/>
                      <a:gd name="T42" fmla="*/ 0 w 849"/>
                      <a:gd name="T43" fmla="*/ 0 h 537"/>
                      <a:gd name="T44" fmla="*/ 0 w 849"/>
                      <a:gd name="T45" fmla="*/ 0 h 537"/>
                      <a:gd name="T46" fmla="*/ 0 w 849"/>
                      <a:gd name="T47" fmla="*/ 0 h 537"/>
                      <a:gd name="T48" fmla="*/ 1 w 849"/>
                      <a:gd name="T49" fmla="*/ 0 h 537"/>
                      <a:gd name="T50" fmla="*/ 1 w 849"/>
                      <a:gd name="T51" fmla="*/ 0 h 537"/>
                      <a:gd name="T52" fmla="*/ 1 w 849"/>
                      <a:gd name="T53" fmla="*/ 0 h 537"/>
                      <a:gd name="T54" fmla="*/ 1 w 849"/>
                      <a:gd name="T55" fmla="*/ 0 h 537"/>
                      <a:gd name="T56" fmla="*/ 0 w 849"/>
                      <a:gd name="T57" fmla="*/ 0 h 537"/>
                      <a:gd name="T58" fmla="*/ 0 w 849"/>
                      <a:gd name="T59" fmla="*/ 0 h 537"/>
                      <a:gd name="T60" fmla="*/ 0 w 849"/>
                      <a:gd name="T61" fmla="*/ 0 h 537"/>
                      <a:gd name="T62" fmla="*/ 0 w 849"/>
                      <a:gd name="T63" fmla="*/ 0 h 537"/>
                      <a:gd name="T64" fmla="*/ 0 w 849"/>
                      <a:gd name="T65" fmla="*/ 0 h 537"/>
                      <a:gd name="T66" fmla="*/ 0 w 849"/>
                      <a:gd name="T67" fmla="*/ 0 h 537"/>
                      <a:gd name="T68" fmla="*/ 0 w 849"/>
                      <a:gd name="T69" fmla="*/ 0 h 537"/>
                      <a:gd name="T70" fmla="*/ 0 w 849"/>
                      <a:gd name="T71" fmla="*/ 0 h 537"/>
                      <a:gd name="T72" fmla="*/ 0 w 849"/>
                      <a:gd name="T73" fmla="*/ 0 h 537"/>
                      <a:gd name="T74" fmla="*/ 0 w 849"/>
                      <a:gd name="T75" fmla="*/ 0 h 537"/>
                      <a:gd name="T76" fmla="*/ 0 w 849"/>
                      <a:gd name="T77" fmla="*/ 0 h 537"/>
                      <a:gd name="T78" fmla="*/ 0 w 849"/>
                      <a:gd name="T79" fmla="*/ 0 h 537"/>
                      <a:gd name="T80" fmla="*/ 0 w 849"/>
                      <a:gd name="T81" fmla="*/ 0 h 537"/>
                      <a:gd name="T82" fmla="*/ 0 w 849"/>
                      <a:gd name="T83" fmla="*/ 0 h 537"/>
                      <a:gd name="T84" fmla="*/ 0 w 849"/>
                      <a:gd name="T85" fmla="*/ 0 h 537"/>
                      <a:gd name="T86" fmla="*/ 0 w 849"/>
                      <a:gd name="T87" fmla="*/ 0 h 537"/>
                      <a:gd name="T88" fmla="*/ 0 w 849"/>
                      <a:gd name="T89" fmla="*/ 0 h 537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849"/>
                      <a:gd name="T136" fmla="*/ 0 h 537"/>
                      <a:gd name="T137" fmla="*/ 849 w 849"/>
                      <a:gd name="T138" fmla="*/ 537 h 537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849" h="537">
                        <a:moveTo>
                          <a:pt x="19" y="537"/>
                        </a:moveTo>
                        <a:lnTo>
                          <a:pt x="23" y="499"/>
                        </a:lnTo>
                        <a:lnTo>
                          <a:pt x="32" y="457"/>
                        </a:lnTo>
                        <a:lnTo>
                          <a:pt x="39" y="432"/>
                        </a:lnTo>
                        <a:lnTo>
                          <a:pt x="50" y="407"/>
                        </a:lnTo>
                        <a:lnTo>
                          <a:pt x="56" y="393"/>
                        </a:lnTo>
                        <a:lnTo>
                          <a:pt x="62" y="379"/>
                        </a:lnTo>
                        <a:lnTo>
                          <a:pt x="70" y="363"/>
                        </a:lnTo>
                        <a:lnTo>
                          <a:pt x="79" y="349"/>
                        </a:lnTo>
                        <a:lnTo>
                          <a:pt x="88" y="334"/>
                        </a:lnTo>
                        <a:lnTo>
                          <a:pt x="98" y="320"/>
                        </a:lnTo>
                        <a:lnTo>
                          <a:pt x="109" y="305"/>
                        </a:lnTo>
                        <a:lnTo>
                          <a:pt x="121" y="290"/>
                        </a:lnTo>
                        <a:lnTo>
                          <a:pt x="135" y="276"/>
                        </a:lnTo>
                        <a:lnTo>
                          <a:pt x="149" y="262"/>
                        </a:lnTo>
                        <a:lnTo>
                          <a:pt x="165" y="248"/>
                        </a:lnTo>
                        <a:lnTo>
                          <a:pt x="182" y="234"/>
                        </a:lnTo>
                        <a:lnTo>
                          <a:pt x="190" y="228"/>
                        </a:lnTo>
                        <a:lnTo>
                          <a:pt x="199" y="221"/>
                        </a:lnTo>
                        <a:lnTo>
                          <a:pt x="208" y="215"/>
                        </a:lnTo>
                        <a:lnTo>
                          <a:pt x="218" y="208"/>
                        </a:lnTo>
                        <a:lnTo>
                          <a:pt x="229" y="202"/>
                        </a:lnTo>
                        <a:lnTo>
                          <a:pt x="239" y="196"/>
                        </a:lnTo>
                        <a:lnTo>
                          <a:pt x="250" y="189"/>
                        </a:lnTo>
                        <a:lnTo>
                          <a:pt x="260" y="184"/>
                        </a:lnTo>
                        <a:lnTo>
                          <a:pt x="272" y="178"/>
                        </a:lnTo>
                        <a:lnTo>
                          <a:pt x="283" y="173"/>
                        </a:lnTo>
                        <a:lnTo>
                          <a:pt x="296" y="168"/>
                        </a:lnTo>
                        <a:lnTo>
                          <a:pt x="307" y="163"/>
                        </a:lnTo>
                        <a:lnTo>
                          <a:pt x="319" y="156"/>
                        </a:lnTo>
                        <a:lnTo>
                          <a:pt x="331" y="151"/>
                        </a:lnTo>
                        <a:lnTo>
                          <a:pt x="343" y="146"/>
                        </a:lnTo>
                        <a:lnTo>
                          <a:pt x="356" y="141"/>
                        </a:lnTo>
                        <a:lnTo>
                          <a:pt x="368" y="136"/>
                        </a:lnTo>
                        <a:lnTo>
                          <a:pt x="380" y="132"/>
                        </a:lnTo>
                        <a:lnTo>
                          <a:pt x="392" y="127"/>
                        </a:lnTo>
                        <a:lnTo>
                          <a:pt x="405" y="122"/>
                        </a:lnTo>
                        <a:lnTo>
                          <a:pt x="418" y="118"/>
                        </a:lnTo>
                        <a:lnTo>
                          <a:pt x="430" y="113"/>
                        </a:lnTo>
                        <a:lnTo>
                          <a:pt x="455" y="104"/>
                        </a:lnTo>
                        <a:lnTo>
                          <a:pt x="480" y="95"/>
                        </a:lnTo>
                        <a:lnTo>
                          <a:pt x="504" y="88"/>
                        </a:lnTo>
                        <a:lnTo>
                          <a:pt x="529" y="80"/>
                        </a:lnTo>
                        <a:lnTo>
                          <a:pt x="554" y="73"/>
                        </a:lnTo>
                        <a:lnTo>
                          <a:pt x="578" y="66"/>
                        </a:lnTo>
                        <a:lnTo>
                          <a:pt x="601" y="60"/>
                        </a:lnTo>
                        <a:lnTo>
                          <a:pt x="623" y="52"/>
                        </a:lnTo>
                        <a:lnTo>
                          <a:pt x="646" y="47"/>
                        </a:lnTo>
                        <a:lnTo>
                          <a:pt x="668" y="42"/>
                        </a:lnTo>
                        <a:lnTo>
                          <a:pt x="688" y="36"/>
                        </a:lnTo>
                        <a:lnTo>
                          <a:pt x="709" y="32"/>
                        </a:lnTo>
                        <a:lnTo>
                          <a:pt x="728" y="27"/>
                        </a:lnTo>
                        <a:lnTo>
                          <a:pt x="762" y="19"/>
                        </a:lnTo>
                        <a:lnTo>
                          <a:pt x="792" y="12"/>
                        </a:lnTo>
                        <a:lnTo>
                          <a:pt x="816" y="7"/>
                        </a:lnTo>
                        <a:lnTo>
                          <a:pt x="834" y="4"/>
                        </a:lnTo>
                        <a:lnTo>
                          <a:pt x="849" y="0"/>
                        </a:lnTo>
                        <a:lnTo>
                          <a:pt x="625" y="9"/>
                        </a:lnTo>
                        <a:lnTo>
                          <a:pt x="529" y="18"/>
                        </a:lnTo>
                        <a:lnTo>
                          <a:pt x="480" y="26"/>
                        </a:lnTo>
                        <a:lnTo>
                          <a:pt x="433" y="33"/>
                        </a:lnTo>
                        <a:lnTo>
                          <a:pt x="386" y="43"/>
                        </a:lnTo>
                        <a:lnTo>
                          <a:pt x="363" y="48"/>
                        </a:lnTo>
                        <a:lnTo>
                          <a:pt x="342" y="55"/>
                        </a:lnTo>
                        <a:lnTo>
                          <a:pt x="321" y="60"/>
                        </a:lnTo>
                        <a:lnTo>
                          <a:pt x="301" y="68"/>
                        </a:lnTo>
                        <a:lnTo>
                          <a:pt x="283" y="75"/>
                        </a:lnTo>
                        <a:lnTo>
                          <a:pt x="265" y="83"/>
                        </a:lnTo>
                        <a:lnTo>
                          <a:pt x="249" y="90"/>
                        </a:lnTo>
                        <a:lnTo>
                          <a:pt x="234" y="99"/>
                        </a:lnTo>
                        <a:lnTo>
                          <a:pt x="218" y="107"/>
                        </a:lnTo>
                        <a:lnTo>
                          <a:pt x="203" y="116"/>
                        </a:lnTo>
                        <a:lnTo>
                          <a:pt x="189" y="123"/>
                        </a:lnTo>
                        <a:lnTo>
                          <a:pt x="175" y="132"/>
                        </a:lnTo>
                        <a:lnTo>
                          <a:pt x="163" y="141"/>
                        </a:lnTo>
                        <a:lnTo>
                          <a:pt x="150" y="149"/>
                        </a:lnTo>
                        <a:lnTo>
                          <a:pt x="138" y="158"/>
                        </a:lnTo>
                        <a:lnTo>
                          <a:pt x="127" y="167"/>
                        </a:lnTo>
                        <a:lnTo>
                          <a:pt x="105" y="183"/>
                        </a:lnTo>
                        <a:lnTo>
                          <a:pt x="86" y="200"/>
                        </a:lnTo>
                        <a:lnTo>
                          <a:pt x="70" y="217"/>
                        </a:lnTo>
                        <a:lnTo>
                          <a:pt x="55" y="234"/>
                        </a:lnTo>
                        <a:lnTo>
                          <a:pt x="42" y="250"/>
                        </a:lnTo>
                        <a:lnTo>
                          <a:pt x="30" y="267"/>
                        </a:lnTo>
                        <a:lnTo>
                          <a:pt x="20" y="282"/>
                        </a:lnTo>
                        <a:lnTo>
                          <a:pt x="0" y="344"/>
                        </a:lnTo>
                        <a:lnTo>
                          <a:pt x="0" y="407"/>
                        </a:lnTo>
                        <a:lnTo>
                          <a:pt x="6" y="469"/>
                        </a:lnTo>
                        <a:lnTo>
                          <a:pt x="15" y="518"/>
                        </a:lnTo>
                        <a:lnTo>
                          <a:pt x="19" y="53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4" name="Freeform 623"/>
                  <p:cNvSpPr>
                    <a:spLocks/>
                  </p:cNvSpPr>
                  <p:nvPr/>
                </p:nvSpPr>
                <p:spPr bwMode="auto">
                  <a:xfrm>
                    <a:off x="990" y="1645"/>
                    <a:ext cx="203" cy="53"/>
                  </a:xfrm>
                  <a:custGeom>
                    <a:avLst/>
                    <a:gdLst>
                      <a:gd name="T0" fmla="*/ 0 w 811"/>
                      <a:gd name="T1" fmla="*/ 0 h 211"/>
                      <a:gd name="T2" fmla="*/ 0 w 811"/>
                      <a:gd name="T3" fmla="*/ 0 h 211"/>
                      <a:gd name="T4" fmla="*/ 0 w 811"/>
                      <a:gd name="T5" fmla="*/ 0 h 211"/>
                      <a:gd name="T6" fmla="*/ 0 w 811"/>
                      <a:gd name="T7" fmla="*/ 0 h 211"/>
                      <a:gd name="T8" fmla="*/ 0 w 811"/>
                      <a:gd name="T9" fmla="*/ 0 h 211"/>
                      <a:gd name="T10" fmla="*/ 0 w 811"/>
                      <a:gd name="T11" fmla="*/ 0 h 211"/>
                      <a:gd name="T12" fmla="*/ 0 w 811"/>
                      <a:gd name="T13" fmla="*/ 0 h 211"/>
                      <a:gd name="T14" fmla="*/ 0 w 811"/>
                      <a:gd name="T15" fmla="*/ 0 h 211"/>
                      <a:gd name="T16" fmla="*/ 0 w 811"/>
                      <a:gd name="T17" fmla="*/ 0 h 211"/>
                      <a:gd name="T18" fmla="*/ 0 w 811"/>
                      <a:gd name="T19" fmla="*/ 0 h 211"/>
                      <a:gd name="T20" fmla="*/ 0 w 811"/>
                      <a:gd name="T21" fmla="*/ 0 h 211"/>
                      <a:gd name="T22" fmla="*/ 0 w 811"/>
                      <a:gd name="T23" fmla="*/ 0 h 211"/>
                      <a:gd name="T24" fmla="*/ 1 w 811"/>
                      <a:gd name="T25" fmla="*/ 0 h 211"/>
                      <a:gd name="T26" fmla="*/ 1 w 811"/>
                      <a:gd name="T27" fmla="*/ 0 h 211"/>
                      <a:gd name="T28" fmla="*/ 1 w 811"/>
                      <a:gd name="T29" fmla="*/ 0 h 211"/>
                      <a:gd name="T30" fmla="*/ 1 w 811"/>
                      <a:gd name="T31" fmla="*/ 0 h 211"/>
                      <a:gd name="T32" fmla="*/ 1 w 811"/>
                      <a:gd name="T33" fmla="*/ 0 h 211"/>
                      <a:gd name="T34" fmla="*/ 1 w 811"/>
                      <a:gd name="T35" fmla="*/ 0 h 211"/>
                      <a:gd name="T36" fmla="*/ 1 w 811"/>
                      <a:gd name="T37" fmla="*/ 0 h 211"/>
                      <a:gd name="T38" fmla="*/ 1 w 811"/>
                      <a:gd name="T39" fmla="*/ 0 h 211"/>
                      <a:gd name="T40" fmla="*/ 1 w 811"/>
                      <a:gd name="T41" fmla="*/ 0 h 211"/>
                      <a:gd name="T42" fmla="*/ 1 w 811"/>
                      <a:gd name="T43" fmla="*/ 0 h 211"/>
                      <a:gd name="T44" fmla="*/ 1 w 811"/>
                      <a:gd name="T45" fmla="*/ 0 h 211"/>
                      <a:gd name="T46" fmla="*/ 1 w 811"/>
                      <a:gd name="T47" fmla="*/ 0 h 211"/>
                      <a:gd name="T48" fmla="*/ 1 w 811"/>
                      <a:gd name="T49" fmla="*/ 0 h 211"/>
                      <a:gd name="T50" fmla="*/ 0 w 811"/>
                      <a:gd name="T51" fmla="*/ 0 h 211"/>
                      <a:gd name="T52" fmla="*/ 0 w 811"/>
                      <a:gd name="T53" fmla="*/ 0 h 211"/>
                      <a:gd name="T54" fmla="*/ 0 w 811"/>
                      <a:gd name="T55" fmla="*/ 0 h 211"/>
                      <a:gd name="T56" fmla="*/ 0 w 811"/>
                      <a:gd name="T57" fmla="*/ 0 h 211"/>
                      <a:gd name="T58" fmla="*/ 0 w 811"/>
                      <a:gd name="T59" fmla="*/ 0 h 211"/>
                      <a:gd name="T60" fmla="*/ 0 w 811"/>
                      <a:gd name="T61" fmla="*/ 0 h 211"/>
                      <a:gd name="T62" fmla="*/ 0 w 811"/>
                      <a:gd name="T63" fmla="*/ 0 h 211"/>
                      <a:gd name="T64" fmla="*/ 0 w 811"/>
                      <a:gd name="T65" fmla="*/ 0 h 211"/>
                      <a:gd name="T66" fmla="*/ 0 w 811"/>
                      <a:gd name="T67" fmla="*/ 0 h 211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811"/>
                      <a:gd name="T103" fmla="*/ 0 h 211"/>
                      <a:gd name="T104" fmla="*/ 811 w 811"/>
                      <a:gd name="T105" fmla="*/ 211 h 211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811" h="211">
                        <a:moveTo>
                          <a:pt x="0" y="211"/>
                        </a:moveTo>
                        <a:lnTo>
                          <a:pt x="10" y="206"/>
                        </a:lnTo>
                        <a:lnTo>
                          <a:pt x="20" y="201"/>
                        </a:lnTo>
                        <a:lnTo>
                          <a:pt x="35" y="192"/>
                        </a:lnTo>
                        <a:lnTo>
                          <a:pt x="44" y="188"/>
                        </a:lnTo>
                        <a:lnTo>
                          <a:pt x="53" y="183"/>
                        </a:lnTo>
                        <a:lnTo>
                          <a:pt x="63" y="178"/>
                        </a:lnTo>
                        <a:lnTo>
                          <a:pt x="75" y="173"/>
                        </a:lnTo>
                        <a:lnTo>
                          <a:pt x="86" y="167"/>
                        </a:lnTo>
                        <a:lnTo>
                          <a:pt x="97" y="162"/>
                        </a:lnTo>
                        <a:lnTo>
                          <a:pt x="110" y="155"/>
                        </a:lnTo>
                        <a:lnTo>
                          <a:pt x="124" y="150"/>
                        </a:lnTo>
                        <a:lnTo>
                          <a:pt x="137" y="144"/>
                        </a:lnTo>
                        <a:lnTo>
                          <a:pt x="151" y="137"/>
                        </a:lnTo>
                        <a:lnTo>
                          <a:pt x="165" y="131"/>
                        </a:lnTo>
                        <a:lnTo>
                          <a:pt x="179" y="126"/>
                        </a:lnTo>
                        <a:lnTo>
                          <a:pt x="194" y="120"/>
                        </a:lnTo>
                        <a:lnTo>
                          <a:pt x="208" y="115"/>
                        </a:lnTo>
                        <a:lnTo>
                          <a:pt x="223" y="108"/>
                        </a:lnTo>
                        <a:lnTo>
                          <a:pt x="238" y="103"/>
                        </a:lnTo>
                        <a:lnTo>
                          <a:pt x="252" y="98"/>
                        </a:lnTo>
                        <a:lnTo>
                          <a:pt x="268" y="94"/>
                        </a:lnTo>
                        <a:lnTo>
                          <a:pt x="297" y="87"/>
                        </a:lnTo>
                        <a:lnTo>
                          <a:pt x="325" y="80"/>
                        </a:lnTo>
                        <a:lnTo>
                          <a:pt x="353" y="77"/>
                        </a:lnTo>
                        <a:lnTo>
                          <a:pt x="412" y="73"/>
                        </a:lnTo>
                        <a:lnTo>
                          <a:pt x="483" y="74"/>
                        </a:lnTo>
                        <a:lnTo>
                          <a:pt x="634" y="83"/>
                        </a:lnTo>
                        <a:lnTo>
                          <a:pt x="703" y="89"/>
                        </a:lnTo>
                        <a:lnTo>
                          <a:pt x="759" y="94"/>
                        </a:lnTo>
                        <a:lnTo>
                          <a:pt x="811" y="101"/>
                        </a:lnTo>
                        <a:lnTo>
                          <a:pt x="797" y="94"/>
                        </a:lnTo>
                        <a:lnTo>
                          <a:pt x="781" y="88"/>
                        </a:lnTo>
                        <a:lnTo>
                          <a:pt x="759" y="80"/>
                        </a:lnTo>
                        <a:lnTo>
                          <a:pt x="748" y="75"/>
                        </a:lnTo>
                        <a:lnTo>
                          <a:pt x="734" y="70"/>
                        </a:lnTo>
                        <a:lnTo>
                          <a:pt x="718" y="65"/>
                        </a:lnTo>
                        <a:lnTo>
                          <a:pt x="703" y="60"/>
                        </a:lnTo>
                        <a:lnTo>
                          <a:pt x="687" y="55"/>
                        </a:lnTo>
                        <a:lnTo>
                          <a:pt x="669" y="49"/>
                        </a:lnTo>
                        <a:lnTo>
                          <a:pt x="650" y="43"/>
                        </a:lnTo>
                        <a:lnTo>
                          <a:pt x="632" y="38"/>
                        </a:lnTo>
                        <a:lnTo>
                          <a:pt x="612" y="33"/>
                        </a:lnTo>
                        <a:lnTo>
                          <a:pt x="593" y="28"/>
                        </a:lnTo>
                        <a:lnTo>
                          <a:pt x="572" y="23"/>
                        </a:lnTo>
                        <a:lnTo>
                          <a:pt x="551" y="18"/>
                        </a:lnTo>
                        <a:lnTo>
                          <a:pt x="509" y="10"/>
                        </a:lnTo>
                        <a:lnTo>
                          <a:pt x="467" y="4"/>
                        </a:lnTo>
                        <a:lnTo>
                          <a:pt x="424" y="0"/>
                        </a:lnTo>
                        <a:lnTo>
                          <a:pt x="383" y="0"/>
                        </a:lnTo>
                        <a:lnTo>
                          <a:pt x="304" y="9"/>
                        </a:lnTo>
                        <a:lnTo>
                          <a:pt x="268" y="18"/>
                        </a:lnTo>
                        <a:lnTo>
                          <a:pt x="251" y="23"/>
                        </a:lnTo>
                        <a:lnTo>
                          <a:pt x="235" y="30"/>
                        </a:lnTo>
                        <a:lnTo>
                          <a:pt x="218" y="36"/>
                        </a:lnTo>
                        <a:lnTo>
                          <a:pt x="203" y="43"/>
                        </a:lnTo>
                        <a:lnTo>
                          <a:pt x="188" y="51"/>
                        </a:lnTo>
                        <a:lnTo>
                          <a:pt x="174" y="59"/>
                        </a:lnTo>
                        <a:lnTo>
                          <a:pt x="160" y="66"/>
                        </a:lnTo>
                        <a:lnTo>
                          <a:pt x="146" y="75"/>
                        </a:lnTo>
                        <a:lnTo>
                          <a:pt x="133" y="83"/>
                        </a:lnTo>
                        <a:lnTo>
                          <a:pt x="120" y="92"/>
                        </a:lnTo>
                        <a:lnTo>
                          <a:pt x="99" y="110"/>
                        </a:lnTo>
                        <a:lnTo>
                          <a:pt x="77" y="126"/>
                        </a:lnTo>
                        <a:lnTo>
                          <a:pt x="59" y="143"/>
                        </a:lnTo>
                        <a:lnTo>
                          <a:pt x="44" y="159"/>
                        </a:lnTo>
                        <a:lnTo>
                          <a:pt x="20" y="186"/>
                        </a:lnTo>
                        <a:lnTo>
                          <a:pt x="0" y="2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34" name="Group 624"/>
              <p:cNvGrpSpPr>
                <a:grpSpLocks/>
              </p:cNvGrpSpPr>
              <p:nvPr/>
            </p:nvGrpSpPr>
            <p:grpSpPr bwMode="auto">
              <a:xfrm>
                <a:off x="1447" y="1728"/>
                <a:ext cx="1069" cy="985"/>
                <a:chOff x="1447" y="1728"/>
                <a:chExt cx="1069" cy="985"/>
              </a:xfrm>
            </p:grpSpPr>
            <p:sp>
              <p:nvSpPr>
                <p:cNvPr id="25" name="Text Box 625"/>
                <p:cNvSpPr txBox="1">
                  <a:spLocks noChangeArrowheads="1"/>
                </p:cNvSpPr>
                <p:nvPr/>
              </p:nvSpPr>
              <p:spPr bwMode="auto">
                <a:xfrm>
                  <a:off x="1447" y="2113"/>
                  <a:ext cx="1024" cy="2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000" b="1" dirty="0">
                      <a:solidFill>
                        <a:prstClr val="black"/>
                      </a:solidFill>
                      <a:latin typeface="Arial" charset="0"/>
                    </a:rPr>
                    <a:t>Midwifery</a:t>
                  </a:r>
                  <a:br>
                    <a:rPr lang="en-US" sz="1000" b="1" dirty="0">
                      <a:solidFill>
                        <a:prstClr val="black"/>
                      </a:solidFill>
                      <a:latin typeface="Arial" charset="0"/>
                    </a:rPr>
                  </a:br>
                  <a:r>
                    <a:rPr lang="en-US" sz="1000" b="1" dirty="0" err="1">
                      <a:solidFill>
                        <a:prstClr val="black"/>
                      </a:solidFill>
                      <a:latin typeface="Arial" charset="0"/>
                    </a:rPr>
                    <a:t>Maternaity</a:t>
                  </a:r>
                  <a:r>
                    <a:rPr lang="en-US" sz="1000" b="1" dirty="0">
                      <a:solidFill>
                        <a:prstClr val="black"/>
                      </a:solidFill>
                      <a:latin typeface="Arial" charset="0"/>
                    </a:rPr>
                    <a:t> Service</a:t>
                  </a:r>
                </a:p>
              </p:txBody>
            </p:sp>
            <p:grpSp>
              <p:nvGrpSpPr>
                <p:cNvPr id="35" name="Group 626"/>
                <p:cNvGrpSpPr>
                  <a:grpSpLocks/>
                </p:cNvGrpSpPr>
                <p:nvPr/>
              </p:nvGrpSpPr>
              <p:grpSpPr bwMode="auto">
                <a:xfrm rot="4624806">
                  <a:off x="1670" y="1834"/>
                  <a:ext cx="332" cy="119"/>
                  <a:chOff x="960" y="1494"/>
                  <a:chExt cx="959" cy="575"/>
                </a:xfrm>
              </p:grpSpPr>
              <p:sp>
                <p:nvSpPr>
                  <p:cNvPr id="39" name="Freeform 627"/>
                  <p:cNvSpPr>
                    <a:spLocks/>
                  </p:cNvSpPr>
                  <p:nvPr/>
                </p:nvSpPr>
                <p:spPr bwMode="auto">
                  <a:xfrm>
                    <a:off x="1487" y="1498"/>
                    <a:ext cx="378" cy="342"/>
                  </a:xfrm>
                  <a:custGeom>
                    <a:avLst/>
                    <a:gdLst>
                      <a:gd name="T0" fmla="*/ 0 w 1512"/>
                      <a:gd name="T1" fmla="*/ 1 h 1368"/>
                      <a:gd name="T2" fmla="*/ 0 w 1512"/>
                      <a:gd name="T3" fmla="*/ 1 h 1368"/>
                      <a:gd name="T4" fmla="*/ 0 w 1512"/>
                      <a:gd name="T5" fmla="*/ 0 h 1368"/>
                      <a:gd name="T6" fmla="*/ 0 w 1512"/>
                      <a:gd name="T7" fmla="*/ 0 h 1368"/>
                      <a:gd name="T8" fmla="*/ 1 w 1512"/>
                      <a:gd name="T9" fmla="*/ 0 h 1368"/>
                      <a:gd name="T10" fmla="*/ 1 w 1512"/>
                      <a:gd name="T11" fmla="*/ 0 h 1368"/>
                      <a:gd name="T12" fmla="*/ 1 w 1512"/>
                      <a:gd name="T13" fmla="*/ 0 h 1368"/>
                      <a:gd name="T14" fmla="*/ 1 w 1512"/>
                      <a:gd name="T15" fmla="*/ 0 h 1368"/>
                      <a:gd name="T16" fmla="*/ 1 w 1512"/>
                      <a:gd name="T17" fmla="*/ 1 h 1368"/>
                      <a:gd name="T18" fmla="*/ 1 w 1512"/>
                      <a:gd name="T19" fmla="*/ 1 h 1368"/>
                      <a:gd name="T20" fmla="*/ 1 w 1512"/>
                      <a:gd name="T21" fmla="*/ 1 h 1368"/>
                      <a:gd name="T22" fmla="*/ 1 w 1512"/>
                      <a:gd name="T23" fmla="*/ 1 h 1368"/>
                      <a:gd name="T24" fmla="*/ 0 w 1512"/>
                      <a:gd name="T25" fmla="*/ 1 h 1368"/>
                      <a:gd name="T26" fmla="*/ 1 w 1512"/>
                      <a:gd name="T27" fmla="*/ 1 h 1368"/>
                      <a:gd name="T28" fmla="*/ 1 w 1512"/>
                      <a:gd name="T29" fmla="*/ 1 h 1368"/>
                      <a:gd name="T30" fmla="*/ 1 w 1512"/>
                      <a:gd name="T31" fmla="*/ 1 h 1368"/>
                      <a:gd name="T32" fmla="*/ 1 w 1512"/>
                      <a:gd name="T33" fmla="*/ 1 h 1368"/>
                      <a:gd name="T34" fmla="*/ 1 w 1512"/>
                      <a:gd name="T35" fmla="*/ 0 h 1368"/>
                      <a:gd name="T36" fmla="*/ 1 w 1512"/>
                      <a:gd name="T37" fmla="*/ 0 h 1368"/>
                      <a:gd name="T38" fmla="*/ 0 w 1512"/>
                      <a:gd name="T39" fmla="*/ 1 h 1368"/>
                      <a:gd name="T40" fmla="*/ 0 w 1512"/>
                      <a:gd name="T41" fmla="*/ 1 h 1368"/>
                      <a:gd name="T42" fmla="*/ 0 w 1512"/>
                      <a:gd name="T43" fmla="*/ 1 h 1368"/>
                      <a:gd name="T44" fmla="*/ 0 w 1512"/>
                      <a:gd name="T45" fmla="*/ 1 h 136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512"/>
                      <a:gd name="T70" fmla="*/ 0 h 1368"/>
                      <a:gd name="T71" fmla="*/ 1512 w 1512"/>
                      <a:gd name="T72" fmla="*/ 1368 h 1368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512" h="1368">
                        <a:moveTo>
                          <a:pt x="114" y="959"/>
                        </a:moveTo>
                        <a:lnTo>
                          <a:pt x="0" y="686"/>
                        </a:lnTo>
                        <a:lnTo>
                          <a:pt x="93" y="366"/>
                        </a:lnTo>
                        <a:lnTo>
                          <a:pt x="295" y="180"/>
                        </a:lnTo>
                        <a:lnTo>
                          <a:pt x="500" y="93"/>
                        </a:lnTo>
                        <a:lnTo>
                          <a:pt x="778" y="0"/>
                        </a:lnTo>
                        <a:lnTo>
                          <a:pt x="1105" y="6"/>
                        </a:lnTo>
                        <a:lnTo>
                          <a:pt x="1327" y="152"/>
                        </a:lnTo>
                        <a:lnTo>
                          <a:pt x="1512" y="556"/>
                        </a:lnTo>
                        <a:lnTo>
                          <a:pt x="1491" y="909"/>
                        </a:lnTo>
                        <a:lnTo>
                          <a:pt x="1333" y="1122"/>
                        </a:lnTo>
                        <a:lnTo>
                          <a:pt x="941" y="1368"/>
                        </a:lnTo>
                        <a:lnTo>
                          <a:pt x="338" y="1361"/>
                        </a:lnTo>
                        <a:lnTo>
                          <a:pt x="545" y="992"/>
                        </a:lnTo>
                        <a:lnTo>
                          <a:pt x="962" y="992"/>
                        </a:lnTo>
                        <a:lnTo>
                          <a:pt x="1143" y="882"/>
                        </a:lnTo>
                        <a:lnTo>
                          <a:pt x="1224" y="681"/>
                        </a:lnTo>
                        <a:lnTo>
                          <a:pt x="1100" y="404"/>
                        </a:lnTo>
                        <a:lnTo>
                          <a:pt x="750" y="343"/>
                        </a:lnTo>
                        <a:lnTo>
                          <a:pt x="424" y="523"/>
                        </a:lnTo>
                        <a:lnTo>
                          <a:pt x="343" y="735"/>
                        </a:lnTo>
                        <a:lnTo>
                          <a:pt x="114" y="959"/>
                        </a:lnTo>
                        <a:close/>
                      </a:path>
                    </a:pathLst>
                  </a:custGeom>
                  <a:solidFill>
                    <a:srgbClr val="CCC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0" name="Freeform 628"/>
                  <p:cNvSpPr>
                    <a:spLocks/>
                  </p:cNvSpPr>
                  <p:nvPr/>
                </p:nvSpPr>
                <p:spPr bwMode="auto">
                  <a:xfrm>
                    <a:off x="1271" y="1660"/>
                    <a:ext cx="348" cy="236"/>
                  </a:xfrm>
                  <a:custGeom>
                    <a:avLst/>
                    <a:gdLst>
                      <a:gd name="T0" fmla="*/ 0 w 1393"/>
                      <a:gd name="T1" fmla="*/ 1 h 943"/>
                      <a:gd name="T2" fmla="*/ 0 w 1393"/>
                      <a:gd name="T3" fmla="*/ 1 h 943"/>
                      <a:gd name="T4" fmla="*/ 0 w 1393"/>
                      <a:gd name="T5" fmla="*/ 1 h 943"/>
                      <a:gd name="T6" fmla="*/ 0 w 1393"/>
                      <a:gd name="T7" fmla="*/ 1 h 943"/>
                      <a:gd name="T8" fmla="*/ 1 w 1393"/>
                      <a:gd name="T9" fmla="*/ 1 h 943"/>
                      <a:gd name="T10" fmla="*/ 1 w 1393"/>
                      <a:gd name="T11" fmla="*/ 0 h 943"/>
                      <a:gd name="T12" fmla="*/ 1 w 1393"/>
                      <a:gd name="T13" fmla="*/ 0 h 943"/>
                      <a:gd name="T14" fmla="*/ 1 w 1393"/>
                      <a:gd name="T15" fmla="*/ 0 h 943"/>
                      <a:gd name="T16" fmla="*/ 1 w 1393"/>
                      <a:gd name="T17" fmla="*/ 0 h 943"/>
                      <a:gd name="T18" fmla="*/ 1 w 1393"/>
                      <a:gd name="T19" fmla="*/ 1 h 943"/>
                      <a:gd name="T20" fmla="*/ 0 w 1393"/>
                      <a:gd name="T21" fmla="*/ 1 h 943"/>
                      <a:gd name="T22" fmla="*/ 0 w 1393"/>
                      <a:gd name="T23" fmla="*/ 1 h 943"/>
                      <a:gd name="T24" fmla="*/ 0 w 1393"/>
                      <a:gd name="T25" fmla="*/ 1 h 94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393"/>
                      <a:gd name="T40" fmla="*/ 0 h 943"/>
                      <a:gd name="T41" fmla="*/ 1393 w 1393"/>
                      <a:gd name="T42" fmla="*/ 943 h 94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393" h="943">
                        <a:moveTo>
                          <a:pt x="83" y="453"/>
                        </a:moveTo>
                        <a:lnTo>
                          <a:pt x="0" y="654"/>
                        </a:lnTo>
                        <a:lnTo>
                          <a:pt x="83" y="866"/>
                        </a:lnTo>
                        <a:lnTo>
                          <a:pt x="424" y="943"/>
                        </a:lnTo>
                        <a:lnTo>
                          <a:pt x="1061" y="725"/>
                        </a:lnTo>
                        <a:lnTo>
                          <a:pt x="1393" y="332"/>
                        </a:lnTo>
                        <a:lnTo>
                          <a:pt x="1377" y="71"/>
                        </a:lnTo>
                        <a:lnTo>
                          <a:pt x="1229" y="0"/>
                        </a:lnTo>
                        <a:lnTo>
                          <a:pt x="1105" y="213"/>
                        </a:lnTo>
                        <a:lnTo>
                          <a:pt x="882" y="430"/>
                        </a:lnTo>
                        <a:lnTo>
                          <a:pt x="507" y="572"/>
                        </a:lnTo>
                        <a:lnTo>
                          <a:pt x="83" y="453"/>
                        </a:lnTo>
                        <a:close/>
                      </a:path>
                    </a:pathLst>
                  </a:custGeom>
                  <a:solidFill>
                    <a:srgbClr val="CCC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1" name="Freeform 629"/>
                  <p:cNvSpPr>
                    <a:spLocks/>
                  </p:cNvSpPr>
                  <p:nvPr/>
                </p:nvSpPr>
                <p:spPr bwMode="auto">
                  <a:xfrm>
                    <a:off x="1290" y="1625"/>
                    <a:ext cx="197" cy="130"/>
                  </a:xfrm>
                  <a:custGeom>
                    <a:avLst/>
                    <a:gdLst>
                      <a:gd name="T0" fmla="*/ 0 w 788"/>
                      <a:gd name="T1" fmla="*/ 1 h 518"/>
                      <a:gd name="T2" fmla="*/ 0 w 788"/>
                      <a:gd name="T3" fmla="*/ 0 h 518"/>
                      <a:gd name="T4" fmla="*/ 1 w 788"/>
                      <a:gd name="T5" fmla="*/ 0 h 518"/>
                      <a:gd name="T6" fmla="*/ 1 w 788"/>
                      <a:gd name="T7" fmla="*/ 0 h 518"/>
                      <a:gd name="T8" fmla="*/ 1 w 788"/>
                      <a:gd name="T9" fmla="*/ 0 h 518"/>
                      <a:gd name="T10" fmla="*/ 0 w 788"/>
                      <a:gd name="T11" fmla="*/ 1 h 518"/>
                      <a:gd name="T12" fmla="*/ 0 w 788"/>
                      <a:gd name="T13" fmla="*/ 1 h 518"/>
                      <a:gd name="T14" fmla="*/ 0 w 788"/>
                      <a:gd name="T15" fmla="*/ 1 h 518"/>
                      <a:gd name="T16" fmla="*/ 0 w 788"/>
                      <a:gd name="T17" fmla="*/ 1 h 51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88"/>
                      <a:gd name="T28" fmla="*/ 0 h 518"/>
                      <a:gd name="T29" fmla="*/ 788 w 788"/>
                      <a:gd name="T30" fmla="*/ 518 h 51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88" h="518">
                        <a:moveTo>
                          <a:pt x="0" y="435"/>
                        </a:moveTo>
                        <a:lnTo>
                          <a:pt x="125" y="266"/>
                        </a:lnTo>
                        <a:lnTo>
                          <a:pt x="446" y="54"/>
                        </a:lnTo>
                        <a:lnTo>
                          <a:pt x="788" y="0"/>
                        </a:lnTo>
                        <a:lnTo>
                          <a:pt x="778" y="228"/>
                        </a:lnTo>
                        <a:lnTo>
                          <a:pt x="332" y="397"/>
                        </a:lnTo>
                        <a:lnTo>
                          <a:pt x="196" y="518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CCC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2" name="Freeform 630"/>
                  <p:cNvSpPr>
                    <a:spLocks/>
                  </p:cNvSpPr>
                  <p:nvPr/>
                </p:nvSpPr>
                <p:spPr bwMode="auto">
                  <a:xfrm>
                    <a:off x="1557" y="1534"/>
                    <a:ext cx="254" cy="166"/>
                  </a:xfrm>
                  <a:custGeom>
                    <a:avLst/>
                    <a:gdLst>
                      <a:gd name="T0" fmla="*/ 0 w 1017"/>
                      <a:gd name="T1" fmla="*/ 1 h 664"/>
                      <a:gd name="T2" fmla="*/ 0 w 1017"/>
                      <a:gd name="T3" fmla="*/ 0 h 664"/>
                      <a:gd name="T4" fmla="*/ 0 w 1017"/>
                      <a:gd name="T5" fmla="*/ 0 h 664"/>
                      <a:gd name="T6" fmla="*/ 0 w 1017"/>
                      <a:gd name="T7" fmla="*/ 0 h 664"/>
                      <a:gd name="T8" fmla="*/ 0 w 1017"/>
                      <a:gd name="T9" fmla="*/ 0 h 664"/>
                      <a:gd name="T10" fmla="*/ 0 w 1017"/>
                      <a:gd name="T11" fmla="*/ 0 h 664"/>
                      <a:gd name="T12" fmla="*/ 1 w 1017"/>
                      <a:gd name="T13" fmla="*/ 0 h 664"/>
                      <a:gd name="T14" fmla="*/ 1 w 1017"/>
                      <a:gd name="T15" fmla="*/ 0 h 664"/>
                      <a:gd name="T16" fmla="*/ 1 w 1017"/>
                      <a:gd name="T17" fmla="*/ 0 h 664"/>
                      <a:gd name="T18" fmla="*/ 1 w 1017"/>
                      <a:gd name="T19" fmla="*/ 1 h 664"/>
                      <a:gd name="T20" fmla="*/ 1 w 1017"/>
                      <a:gd name="T21" fmla="*/ 1 h 664"/>
                      <a:gd name="T22" fmla="*/ 1 w 1017"/>
                      <a:gd name="T23" fmla="*/ 0 h 664"/>
                      <a:gd name="T24" fmla="*/ 1 w 1017"/>
                      <a:gd name="T25" fmla="*/ 0 h 664"/>
                      <a:gd name="T26" fmla="*/ 0 w 1017"/>
                      <a:gd name="T27" fmla="*/ 0 h 664"/>
                      <a:gd name="T28" fmla="*/ 0 w 1017"/>
                      <a:gd name="T29" fmla="*/ 0 h 664"/>
                      <a:gd name="T30" fmla="*/ 0 w 1017"/>
                      <a:gd name="T31" fmla="*/ 0 h 664"/>
                      <a:gd name="T32" fmla="*/ 0 w 1017"/>
                      <a:gd name="T33" fmla="*/ 1 h 664"/>
                      <a:gd name="T34" fmla="*/ 0 w 1017"/>
                      <a:gd name="T35" fmla="*/ 1 h 66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017"/>
                      <a:gd name="T55" fmla="*/ 0 h 664"/>
                      <a:gd name="T56" fmla="*/ 1017 w 1017"/>
                      <a:gd name="T57" fmla="*/ 664 h 66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017" h="664">
                        <a:moveTo>
                          <a:pt x="86" y="544"/>
                        </a:moveTo>
                        <a:lnTo>
                          <a:pt x="0" y="408"/>
                        </a:lnTo>
                        <a:lnTo>
                          <a:pt x="10" y="239"/>
                        </a:lnTo>
                        <a:lnTo>
                          <a:pt x="169" y="114"/>
                        </a:lnTo>
                        <a:lnTo>
                          <a:pt x="391" y="17"/>
                        </a:lnTo>
                        <a:lnTo>
                          <a:pt x="610" y="0"/>
                        </a:lnTo>
                        <a:lnTo>
                          <a:pt x="794" y="48"/>
                        </a:lnTo>
                        <a:lnTo>
                          <a:pt x="936" y="136"/>
                        </a:lnTo>
                        <a:lnTo>
                          <a:pt x="996" y="283"/>
                        </a:lnTo>
                        <a:lnTo>
                          <a:pt x="1017" y="457"/>
                        </a:lnTo>
                        <a:lnTo>
                          <a:pt x="898" y="664"/>
                        </a:lnTo>
                        <a:lnTo>
                          <a:pt x="919" y="424"/>
                        </a:lnTo>
                        <a:lnTo>
                          <a:pt x="772" y="201"/>
                        </a:lnTo>
                        <a:lnTo>
                          <a:pt x="527" y="174"/>
                        </a:lnTo>
                        <a:lnTo>
                          <a:pt x="250" y="310"/>
                        </a:lnTo>
                        <a:lnTo>
                          <a:pt x="86" y="386"/>
                        </a:lnTo>
                        <a:lnTo>
                          <a:pt x="86" y="544"/>
                        </a:lnTo>
                        <a:close/>
                      </a:path>
                    </a:pathLst>
                  </a:custGeom>
                  <a:solidFill>
                    <a:srgbClr val="A3A3D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3" name="Freeform 631"/>
                  <p:cNvSpPr>
                    <a:spLocks/>
                  </p:cNvSpPr>
                  <p:nvPr/>
                </p:nvSpPr>
                <p:spPr bwMode="auto">
                  <a:xfrm>
                    <a:off x="1569" y="1587"/>
                    <a:ext cx="300" cy="270"/>
                  </a:xfrm>
                  <a:custGeom>
                    <a:avLst/>
                    <a:gdLst>
                      <a:gd name="T0" fmla="*/ 0 w 1203"/>
                      <a:gd name="T1" fmla="*/ 1 h 1078"/>
                      <a:gd name="T2" fmla="*/ 0 w 1203"/>
                      <a:gd name="T3" fmla="*/ 1 h 1078"/>
                      <a:gd name="T4" fmla="*/ 0 w 1203"/>
                      <a:gd name="T5" fmla="*/ 1 h 1078"/>
                      <a:gd name="T6" fmla="*/ 0 w 1203"/>
                      <a:gd name="T7" fmla="*/ 1 h 1078"/>
                      <a:gd name="T8" fmla="*/ 0 w 1203"/>
                      <a:gd name="T9" fmla="*/ 1 h 1078"/>
                      <a:gd name="T10" fmla="*/ 1 w 1203"/>
                      <a:gd name="T11" fmla="*/ 1 h 1078"/>
                      <a:gd name="T12" fmla="*/ 1 w 1203"/>
                      <a:gd name="T13" fmla="*/ 1 h 1078"/>
                      <a:gd name="T14" fmla="*/ 1 w 1203"/>
                      <a:gd name="T15" fmla="*/ 1 h 1078"/>
                      <a:gd name="T16" fmla="*/ 1 w 1203"/>
                      <a:gd name="T17" fmla="*/ 1 h 1078"/>
                      <a:gd name="T18" fmla="*/ 1 w 1203"/>
                      <a:gd name="T19" fmla="*/ 1 h 1078"/>
                      <a:gd name="T20" fmla="*/ 1 w 1203"/>
                      <a:gd name="T21" fmla="*/ 1 h 1078"/>
                      <a:gd name="T22" fmla="*/ 1 w 1203"/>
                      <a:gd name="T23" fmla="*/ 0 h 1078"/>
                      <a:gd name="T24" fmla="*/ 1 w 1203"/>
                      <a:gd name="T25" fmla="*/ 1 h 1078"/>
                      <a:gd name="T26" fmla="*/ 1 w 1203"/>
                      <a:gd name="T27" fmla="*/ 1 h 1078"/>
                      <a:gd name="T28" fmla="*/ 1 w 1203"/>
                      <a:gd name="T29" fmla="*/ 1 h 1078"/>
                      <a:gd name="T30" fmla="*/ 0 w 1203"/>
                      <a:gd name="T31" fmla="*/ 1 h 1078"/>
                      <a:gd name="T32" fmla="*/ 0 w 1203"/>
                      <a:gd name="T33" fmla="*/ 1 h 1078"/>
                      <a:gd name="T34" fmla="*/ 0 w 1203"/>
                      <a:gd name="T35" fmla="*/ 1 h 1078"/>
                      <a:gd name="T36" fmla="*/ 0 w 1203"/>
                      <a:gd name="T37" fmla="*/ 1 h 1078"/>
                      <a:gd name="T38" fmla="*/ 0 w 1203"/>
                      <a:gd name="T39" fmla="*/ 1 h 1078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203"/>
                      <a:gd name="T61" fmla="*/ 0 h 1078"/>
                      <a:gd name="T62" fmla="*/ 1203 w 1203"/>
                      <a:gd name="T63" fmla="*/ 1078 h 1078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203" h="1078">
                        <a:moveTo>
                          <a:pt x="126" y="817"/>
                        </a:moveTo>
                        <a:lnTo>
                          <a:pt x="295" y="926"/>
                        </a:lnTo>
                        <a:lnTo>
                          <a:pt x="436" y="828"/>
                        </a:lnTo>
                        <a:lnTo>
                          <a:pt x="517" y="893"/>
                        </a:lnTo>
                        <a:lnTo>
                          <a:pt x="605" y="790"/>
                        </a:lnTo>
                        <a:lnTo>
                          <a:pt x="713" y="822"/>
                        </a:lnTo>
                        <a:lnTo>
                          <a:pt x="812" y="692"/>
                        </a:lnTo>
                        <a:lnTo>
                          <a:pt x="882" y="752"/>
                        </a:lnTo>
                        <a:lnTo>
                          <a:pt x="953" y="600"/>
                        </a:lnTo>
                        <a:lnTo>
                          <a:pt x="1034" y="588"/>
                        </a:lnTo>
                        <a:lnTo>
                          <a:pt x="1089" y="414"/>
                        </a:lnTo>
                        <a:lnTo>
                          <a:pt x="1100" y="0"/>
                        </a:lnTo>
                        <a:lnTo>
                          <a:pt x="1203" y="365"/>
                        </a:lnTo>
                        <a:lnTo>
                          <a:pt x="1115" y="735"/>
                        </a:lnTo>
                        <a:lnTo>
                          <a:pt x="898" y="904"/>
                        </a:lnTo>
                        <a:lnTo>
                          <a:pt x="457" y="1078"/>
                        </a:lnTo>
                        <a:lnTo>
                          <a:pt x="174" y="1057"/>
                        </a:lnTo>
                        <a:lnTo>
                          <a:pt x="0" y="981"/>
                        </a:lnTo>
                        <a:lnTo>
                          <a:pt x="126" y="817"/>
                        </a:lnTo>
                        <a:close/>
                      </a:path>
                    </a:pathLst>
                  </a:custGeom>
                  <a:solidFill>
                    <a:srgbClr val="A3A3D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4" name="Freeform 632"/>
                  <p:cNvSpPr>
                    <a:spLocks/>
                  </p:cNvSpPr>
                  <p:nvPr/>
                </p:nvSpPr>
                <p:spPr bwMode="auto">
                  <a:xfrm>
                    <a:off x="1317" y="1654"/>
                    <a:ext cx="168" cy="97"/>
                  </a:xfrm>
                  <a:custGeom>
                    <a:avLst/>
                    <a:gdLst>
                      <a:gd name="T0" fmla="*/ 0 w 669"/>
                      <a:gd name="T1" fmla="*/ 0 h 387"/>
                      <a:gd name="T2" fmla="*/ 0 w 669"/>
                      <a:gd name="T3" fmla="*/ 1 h 387"/>
                      <a:gd name="T4" fmla="*/ 1 w 669"/>
                      <a:gd name="T5" fmla="*/ 0 h 387"/>
                      <a:gd name="T6" fmla="*/ 1 w 669"/>
                      <a:gd name="T7" fmla="*/ 0 h 387"/>
                      <a:gd name="T8" fmla="*/ 1 w 669"/>
                      <a:gd name="T9" fmla="*/ 0 h 387"/>
                      <a:gd name="T10" fmla="*/ 0 w 669"/>
                      <a:gd name="T11" fmla="*/ 0 h 387"/>
                      <a:gd name="T12" fmla="*/ 0 w 669"/>
                      <a:gd name="T13" fmla="*/ 0 h 387"/>
                      <a:gd name="T14" fmla="*/ 0 w 669"/>
                      <a:gd name="T15" fmla="*/ 0 h 387"/>
                      <a:gd name="T16" fmla="*/ 0 w 669"/>
                      <a:gd name="T17" fmla="*/ 0 h 38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69"/>
                      <a:gd name="T28" fmla="*/ 0 h 387"/>
                      <a:gd name="T29" fmla="*/ 669 w 669"/>
                      <a:gd name="T30" fmla="*/ 387 h 38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69" h="387">
                        <a:moveTo>
                          <a:pt x="0" y="311"/>
                        </a:moveTo>
                        <a:lnTo>
                          <a:pt x="147" y="387"/>
                        </a:lnTo>
                        <a:lnTo>
                          <a:pt x="369" y="190"/>
                        </a:lnTo>
                        <a:lnTo>
                          <a:pt x="669" y="114"/>
                        </a:lnTo>
                        <a:lnTo>
                          <a:pt x="652" y="0"/>
                        </a:lnTo>
                        <a:lnTo>
                          <a:pt x="321" y="60"/>
                        </a:lnTo>
                        <a:lnTo>
                          <a:pt x="136" y="180"/>
                        </a:lnTo>
                        <a:lnTo>
                          <a:pt x="0" y="311"/>
                        </a:lnTo>
                        <a:close/>
                      </a:path>
                    </a:pathLst>
                  </a:custGeom>
                  <a:solidFill>
                    <a:srgbClr val="A3A3D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5" name="Freeform 633"/>
                  <p:cNvSpPr>
                    <a:spLocks/>
                  </p:cNvSpPr>
                  <p:nvPr/>
                </p:nvSpPr>
                <p:spPr bwMode="auto">
                  <a:xfrm>
                    <a:off x="1361" y="1681"/>
                    <a:ext cx="267" cy="214"/>
                  </a:xfrm>
                  <a:custGeom>
                    <a:avLst/>
                    <a:gdLst>
                      <a:gd name="T0" fmla="*/ 0 w 1066"/>
                      <a:gd name="T1" fmla="*/ 1 h 855"/>
                      <a:gd name="T2" fmla="*/ 0 w 1066"/>
                      <a:gd name="T3" fmla="*/ 1 h 855"/>
                      <a:gd name="T4" fmla="*/ 0 w 1066"/>
                      <a:gd name="T5" fmla="*/ 1 h 855"/>
                      <a:gd name="T6" fmla="*/ 0 w 1066"/>
                      <a:gd name="T7" fmla="*/ 1 h 855"/>
                      <a:gd name="T8" fmla="*/ 1 w 1066"/>
                      <a:gd name="T9" fmla="*/ 1 h 855"/>
                      <a:gd name="T10" fmla="*/ 1 w 1066"/>
                      <a:gd name="T11" fmla="*/ 1 h 855"/>
                      <a:gd name="T12" fmla="*/ 1 w 1066"/>
                      <a:gd name="T13" fmla="*/ 1 h 855"/>
                      <a:gd name="T14" fmla="*/ 1 w 1066"/>
                      <a:gd name="T15" fmla="*/ 1 h 855"/>
                      <a:gd name="T16" fmla="*/ 1 w 1066"/>
                      <a:gd name="T17" fmla="*/ 1 h 855"/>
                      <a:gd name="T18" fmla="*/ 1 w 1066"/>
                      <a:gd name="T19" fmla="*/ 1 h 855"/>
                      <a:gd name="T20" fmla="*/ 1 w 1066"/>
                      <a:gd name="T21" fmla="*/ 1 h 855"/>
                      <a:gd name="T22" fmla="*/ 1 w 1066"/>
                      <a:gd name="T23" fmla="*/ 0 h 855"/>
                      <a:gd name="T24" fmla="*/ 1 w 1066"/>
                      <a:gd name="T25" fmla="*/ 0 h 855"/>
                      <a:gd name="T26" fmla="*/ 1 w 1066"/>
                      <a:gd name="T27" fmla="*/ 0 h 855"/>
                      <a:gd name="T28" fmla="*/ 1 w 1066"/>
                      <a:gd name="T29" fmla="*/ 0 h 855"/>
                      <a:gd name="T30" fmla="*/ 1 w 1066"/>
                      <a:gd name="T31" fmla="*/ 0 h 855"/>
                      <a:gd name="T32" fmla="*/ 1 w 1066"/>
                      <a:gd name="T33" fmla="*/ 1 h 855"/>
                      <a:gd name="T34" fmla="*/ 0 w 1066"/>
                      <a:gd name="T35" fmla="*/ 1 h 855"/>
                      <a:gd name="T36" fmla="*/ 0 w 1066"/>
                      <a:gd name="T37" fmla="*/ 1 h 855"/>
                      <a:gd name="T38" fmla="*/ 0 w 1066"/>
                      <a:gd name="T39" fmla="*/ 1 h 855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w 1066"/>
                      <a:gd name="T61" fmla="*/ 0 h 855"/>
                      <a:gd name="T62" fmla="*/ 1066 w 1066"/>
                      <a:gd name="T63" fmla="*/ 855 h 855"/>
                    </a:gdLst>
                    <a:ahLst/>
                    <a:cxnLst>
                      <a:cxn ang="T40">
                        <a:pos x="T0" y="T1"/>
                      </a:cxn>
                      <a:cxn ang="T41">
                        <a:pos x="T2" y="T3"/>
                      </a:cxn>
                      <a:cxn ang="T42">
                        <a:pos x="T4" y="T5"/>
                      </a:cxn>
                      <a:cxn ang="T43">
                        <a:pos x="T6" y="T7"/>
                      </a:cxn>
                      <a:cxn ang="T44">
                        <a:pos x="T8" y="T9"/>
                      </a:cxn>
                      <a:cxn ang="T45">
                        <a:pos x="T10" y="T11"/>
                      </a:cxn>
                      <a:cxn ang="T46">
                        <a:pos x="T12" y="T13"/>
                      </a:cxn>
                      <a:cxn ang="T47">
                        <a:pos x="T14" y="T15"/>
                      </a:cxn>
                      <a:cxn ang="T48">
                        <a:pos x="T16" y="T17"/>
                      </a:cxn>
                      <a:cxn ang="T49">
                        <a:pos x="T18" y="T19"/>
                      </a:cxn>
                      <a:cxn ang="T50">
                        <a:pos x="T20" y="T21"/>
                      </a:cxn>
                      <a:cxn ang="T51">
                        <a:pos x="T22" y="T23"/>
                      </a:cxn>
                      <a:cxn ang="T52">
                        <a:pos x="T24" y="T25"/>
                      </a:cxn>
                      <a:cxn ang="T53">
                        <a:pos x="T26" y="T27"/>
                      </a:cxn>
                      <a:cxn ang="T54">
                        <a:pos x="T28" y="T29"/>
                      </a:cxn>
                      <a:cxn ang="T55">
                        <a:pos x="T30" y="T31"/>
                      </a:cxn>
                      <a:cxn ang="T56">
                        <a:pos x="T32" y="T33"/>
                      </a:cxn>
                      <a:cxn ang="T57">
                        <a:pos x="T34" y="T35"/>
                      </a:cxn>
                      <a:cxn ang="T58">
                        <a:pos x="T36" y="T37"/>
                      </a:cxn>
                      <a:cxn ang="T59">
                        <a:pos x="T38" y="T39"/>
                      </a:cxn>
                    </a:cxnLst>
                    <a:rect l="T60" t="T61" r="T62" b="T63"/>
                    <a:pathLst>
                      <a:path w="1066" h="855">
                        <a:moveTo>
                          <a:pt x="0" y="828"/>
                        </a:moveTo>
                        <a:lnTo>
                          <a:pt x="76" y="707"/>
                        </a:lnTo>
                        <a:lnTo>
                          <a:pt x="185" y="757"/>
                        </a:lnTo>
                        <a:lnTo>
                          <a:pt x="245" y="626"/>
                        </a:lnTo>
                        <a:lnTo>
                          <a:pt x="381" y="659"/>
                        </a:lnTo>
                        <a:lnTo>
                          <a:pt x="402" y="550"/>
                        </a:lnTo>
                        <a:lnTo>
                          <a:pt x="543" y="588"/>
                        </a:lnTo>
                        <a:lnTo>
                          <a:pt x="588" y="469"/>
                        </a:lnTo>
                        <a:lnTo>
                          <a:pt x="695" y="485"/>
                        </a:lnTo>
                        <a:lnTo>
                          <a:pt x="707" y="371"/>
                        </a:lnTo>
                        <a:lnTo>
                          <a:pt x="831" y="371"/>
                        </a:lnTo>
                        <a:lnTo>
                          <a:pt x="843" y="245"/>
                        </a:lnTo>
                        <a:lnTo>
                          <a:pt x="941" y="196"/>
                        </a:lnTo>
                        <a:lnTo>
                          <a:pt x="902" y="88"/>
                        </a:lnTo>
                        <a:lnTo>
                          <a:pt x="1000" y="0"/>
                        </a:lnTo>
                        <a:lnTo>
                          <a:pt x="1066" y="179"/>
                        </a:lnTo>
                        <a:lnTo>
                          <a:pt x="772" y="610"/>
                        </a:lnTo>
                        <a:lnTo>
                          <a:pt x="250" y="855"/>
                        </a:lnTo>
                        <a:lnTo>
                          <a:pt x="0" y="828"/>
                        </a:lnTo>
                        <a:close/>
                      </a:path>
                    </a:pathLst>
                  </a:custGeom>
                  <a:solidFill>
                    <a:srgbClr val="A3A3D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6" name="Freeform 634"/>
                  <p:cNvSpPr>
                    <a:spLocks/>
                  </p:cNvSpPr>
                  <p:nvPr/>
                </p:nvSpPr>
                <p:spPr bwMode="auto">
                  <a:xfrm>
                    <a:off x="1365" y="1663"/>
                    <a:ext cx="410" cy="240"/>
                  </a:xfrm>
                  <a:custGeom>
                    <a:avLst/>
                    <a:gdLst>
                      <a:gd name="T0" fmla="*/ 0 w 1642"/>
                      <a:gd name="T1" fmla="*/ 1 h 957"/>
                      <a:gd name="T2" fmla="*/ 0 w 1642"/>
                      <a:gd name="T3" fmla="*/ 1 h 957"/>
                      <a:gd name="T4" fmla="*/ 0 w 1642"/>
                      <a:gd name="T5" fmla="*/ 1 h 957"/>
                      <a:gd name="T6" fmla="*/ 0 w 1642"/>
                      <a:gd name="T7" fmla="*/ 1 h 957"/>
                      <a:gd name="T8" fmla="*/ 0 w 1642"/>
                      <a:gd name="T9" fmla="*/ 1 h 957"/>
                      <a:gd name="T10" fmla="*/ 0 w 1642"/>
                      <a:gd name="T11" fmla="*/ 1 h 957"/>
                      <a:gd name="T12" fmla="*/ 0 w 1642"/>
                      <a:gd name="T13" fmla="*/ 1 h 957"/>
                      <a:gd name="T14" fmla="*/ 1 w 1642"/>
                      <a:gd name="T15" fmla="*/ 1 h 957"/>
                      <a:gd name="T16" fmla="*/ 1 w 1642"/>
                      <a:gd name="T17" fmla="*/ 1 h 957"/>
                      <a:gd name="T18" fmla="*/ 1 w 1642"/>
                      <a:gd name="T19" fmla="*/ 1 h 957"/>
                      <a:gd name="T20" fmla="*/ 1 w 1642"/>
                      <a:gd name="T21" fmla="*/ 1 h 957"/>
                      <a:gd name="T22" fmla="*/ 1 w 1642"/>
                      <a:gd name="T23" fmla="*/ 1 h 957"/>
                      <a:gd name="T24" fmla="*/ 1 w 1642"/>
                      <a:gd name="T25" fmla="*/ 1 h 957"/>
                      <a:gd name="T26" fmla="*/ 1 w 1642"/>
                      <a:gd name="T27" fmla="*/ 1 h 957"/>
                      <a:gd name="T28" fmla="*/ 1 w 1642"/>
                      <a:gd name="T29" fmla="*/ 1 h 957"/>
                      <a:gd name="T30" fmla="*/ 1 w 1642"/>
                      <a:gd name="T31" fmla="*/ 1 h 957"/>
                      <a:gd name="T32" fmla="*/ 1 w 1642"/>
                      <a:gd name="T33" fmla="*/ 1 h 957"/>
                      <a:gd name="T34" fmla="*/ 1 w 1642"/>
                      <a:gd name="T35" fmla="*/ 1 h 957"/>
                      <a:gd name="T36" fmla="*/ 1 w 1642"/>
                      <a:gd name="T37" fmla="*/ 1 h 957"/>
                      <a:gd name="T38" fmla="*/ 1 w 1642"/>
                      <a:gd name="T39" fmla="*/ 0 h 957"/>
                      <a:gd name="T40" fmla="*/ 1 w 1642"/>
                      <a:gd name="T41" fmla="*/ 0 h 957"/>
                      <a:gd name="T42" fmla="*/ 1 w 1642"/>
                      <a:gd name="T43" fmla="*/ 0 h 957"/>
                      <a:gd name="T44" fmla="*/ 1 w 1642"/>
                      <a:gd name="T45" fmla="*/ 0 h 957"/>
                      <a:gd name="T46" fmla="*/ 1 w 1642"/>
                      <a:gd name="T47" fmla="*/ 0 h 957"/>
                      <a:gd name="T48" fmla="*/ 1 w 1642"/>
                      <a:gd name="T49" fmla="*/ 0 h 957"/>
                      <a:gd name="T50" fmla="*/ 1 w 1642"/>
                      <a:gd name="T51" fmla="*/ 0 h 957"/>
                      <a:gd name="T52" fmla="*/ 1 w 1642"/>
                      <a:gd name="T53" fmla="*/ 0 h 957"/>
                      <a:gd name="T54" fmla="*/ 1 w 1642"/>
                      <a:gd name="T55" fmla="*/ 0 h 957"/>
                      <a:gd name="T56" fmla="*/ 1 w 1642"/>
                      <a:gd name="T57" fmla="*/ 0 h 957"/>
                      <a:gd name="T58" fmla="*/ 1 w 1642"/>
                      <a:gd name="T59" fmla="*/ 0 h 957"/>
                      <a:gd name="T60" fmla="*/ 1 w 1642"/>
                      <a:gd name="T61" fmla="*/ 0 h 957"/>
                      <a:gd name="T62" fmla="*/ 1 w 1642"/>
                      <a:gd name="T63" fmla="*/ 0 h 957"/>
                      <a:gd name="T64" fmla="*/ 1 w 1642"/>
                      <a:gd name="T65" fmla="*/ 0 h 957"/>
                      <a:gd name="T66" fmla="*/ 1 w 1642"/>
                      <a:gd name="T67" fmla="*/ 0 h 957"/>
                      <a:gd name="T68" fmla="*/ 1 w 1642"/>
                      <a:gd name="T69" fmla="*/ 1 h 957"/>
                      <a:gd name="T70" fmla="*/ 1 w 1642"/>
                      <a:gd name="T71" fmla="*/ 1 h 957"/>
                      <a:gd name="T72" fmla="*/ 1 w 1642"/>
                      <a:gd name="T73" fmla="*/ 1 h 957"/>
                      <a:gd name="T74" fmla="*/ 1 w 1642"/>
                      <a:gd name="T75" fmla="*/ 1 h 957"/>
                      <a:gd name="T76" fmla="*/ 1 w 1642"/>
                      <a:gd name="T77" fmla="*/ 1 h 957"/>
                      <a:gd name="T78" fmla="*/ 0 w 1642"/>
                      <a:gd name="T79" fmla="*/ 1 h 957"/>
                      <a:gd name="T80" fmla="*/ 0 w 1642"/>
                      <a:gd name="T81" fmla="*/ 1 h 957"/>
                      <a:gd name="T82" fmla="*/ 0 w 1642"/>
                      <a:gd name="T83" fmla="*/ 1 h 957"/>
                      <a:gd name="T84" fmla="*/ 0 w 1642"/>
                      <a:gd name="T85" fmla="*/ 1 h 957"/>
                      <a:gd name="T86" fmla="*/ 0 w 1642"/>
                      <a:gd name="T87" fmla="*/ 1 h 957"/>
                      <a:gd name="T88" fmla="*/ 0 w 1642"/>
                      <a:gd name="T89" fmla="*/ 1 h 957"/>
                      <a:gd name="T90" fmla="*/ 0 w 1642"/>
                      <a:gd name="T91" fmla="*/ 1 h 957"/>
                      <a:gd name="T92" fmla="*/ 0 w 1642"/>
                      <a:gd name="T93" fmla="*/ 1 h 957"/>
                      <a:gd name="T94" fmla="*/ 0 w 1642"/>
                      <a:gd name="T95" fmla="*/ 1 h 957"/>
                      <a:gd name="T96" fmla="*/ 0 w 1642"/>
                      <a:gd name="T97" fmla="*/ 1 h 957"/>
                      <a:gd name="T98" fmla="*/ 0 w 1642"/>
                      <a:gd name="T99" fmla="*/ 1 h 957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642"/>
                      <a:gd name="T151" fmla="*/ 0 h 957"/>
                      <a:gd name="T152" fmla="*/ 1642 w 1642"/>
                      <a:gd name="T153" fmla="*/ 957 h 957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642" h="957">
                        <a:moveTo>
                          <a:pt x="0" y="914"/>
                        </a:moveTo>
                        <a:lnTo>
                          <a:pt x="8" y="918"/>
                        </a:lnTo>
                        <a:lnTo>
                          <a:pt x="18" y="922"/>
                        </a:lnTo>
                        <a:lnTo>
                          <a:pt x="32" y="927"/>
                        </a:lnTo>
                        <a:lnTo>
                          <a:pt x="48" y="932"/>
                        </a:lnTo>
                        <a:lnTo>
                          <a:pt x="68" y="937"/>
                        </a:lnTo>
                        <a:lnTo>
                          <a:pt x="91" y="943"/>
                        </a:lnTo>
                        <a:lnTo>
                          <a:pt x="117" y="949"/>
                        </a:lnTo>
                        <a:lnTo>
                          <a:pt x="145" y="952"/>
                        </a:lnTo>
                        <a:lnTo>
                          <a:pt x="174" y="956"/>
                        </a:lnTo>
                        <a:lnTo>
                          <a:pt x="237" y="957"/>
                        </a:lnTo>
                        <a:lnTo>
                          <a:pt x="305" y="950"/>
                        </a:lnTo>
                        <a:lnTo>
                          <a:pt x="340" y="942"/>
                        </a:lnTo>
                        <a:lnTo>
                          <a:pt x="358" y="937"/>
                        </a:lnTo>
                        <a:lnTo>
                          <a:pt x="376" y="932"/>
                        </a:lnTo>
                        <a:lnTo>
                          <a:pt x="394" y="926"/>
                        </a:lnTo>
                        <a:lnTo>
                          <a:pt x="411" y="919"/>
                        </a:lnTo>
                        <a:lnTo>
                          <a:pt x="430" y="912"/>
                        </a:lnTo>
                        <a:lnTo>
                          <a:pt x="448" y="905"/>
                        </a:lnTo>
                        <a:lnTo>
                          <a:pt x="467" y="898"/>
                        </a:lnTo>
                        <a:lnTo>
                          <a:pt x="486" y="891"/>
                        </a:lnTo>
                        <a:lnTo>
                          <a:pt x="505" y="884"/>
                        </a:lnTo>
                        <a:lnTo>
                          <a:pt x="524" y="876"/>
                        </a:lnTo>
                        <a:lnTo>
                          <a:pt x="543" y="869"/>
                        </a:lnTo>
                        <a:lnTo>
                          <a:pt x="562" y="861"/>
                        </a:lnTo>
                        <a:lnTo>
                          <a:pt x="581" y="853"/>
                        </a:lnTo>
                        <a:lnTo>
                          <a:pt x="601" y="846"/>
                        </a:lnTo>
                        <a:lnTo>
                          <a:pt x="620" y="838"/>
                        </a:lnTo>
                        <a:lnTo>
                          <a:pt x="639" y="830"/>
                        </a:lnTo>
                        <a:lnTo>
                          <a:pt x="656" y="823"/>
                        </a:lnTo>
                        <a:lnTo>
                          <a:pt x="674" y="814"/>
                        </a:lnTo>
                        <a:lnTo>
                          <a:pt x="693" y="806"/>
                        </a:lnTo>
                        <a:lnTo>
                          <a:pt x="710" y="799"/>
                        </a:lnTo>
                        <a:lnTo>
                          <a:pt x="727" y="790"/>
                        </a:lnTo>
                        <a:lnTo>
                          <a:pt x="744" y="782"/>
                        </a:lnTo>
                        <a:lnTo>
                          <a:pt x="760" y="773"/>
                        </a:lnTo>
                        <a:lnTo>
                          <a:pt x="777" y="766"/>
                        </a:lnTo>
                        <a:lnTo>
                          <a:pt x="792" y="757"/>
                        </a:lnTo>
                        <a:lnTo>
                          <a:pt x="807" y="749"/>
                        </a:lnTo>
                        <a:lnTo>
                          <a:pt x="821" y="742"/>
                        </a:lnTo>
                        <a:lnTo>
                          <a:pt x="835" y="733"/>
                        </a:lnTo>
                        <a:lnTo>
                          <a:pt x="848" y="725"/>
                        </a:lnTo>
                        <a:lnTo>
                          <a:pt x="861" y="717"/>
                        </a:lnTo>
                        <a:lnTo>
                          <a:pt x="872" y="709"/>
                        </a:lnTo>
                        <a:lnTo>
                          <a:pt x="884" y="701"/>
                        </a:lnTo>
                        <a:lnTo>
                          <a:pt x="903" y="686"/>
                        </a:lnTo>
                        <a:lnTo>
                          <a:pt x="920" y="669"/>
                        </a:lnTo>
                        <a:lnTo>
                          <a:pt x="937" y="650"/>
                        </a:lnTo>
                        <a:lnTo>
                          <a:pt x="953" y="630"/>
                        </a:lnTo>
                        <a:lnTo>
                          <a:pt x="969" y="608"/>
                        </a:lnTo>
                        <a:lnTo>
                          <a:pt x="984" y="585"/>
                        </a:lnTo>
                        <a:lnTo>
                          <a:pt x="998" y="563"/>
                        </a:lnTo>
                        <a:lnTo>
                          <a:pt x="1012" y="540"/>
                        </a:lnTo>
                        <a:lnTo>
                          <a:pt x="1025" y="517"/>
                        </a:lnTo>
                        <a:lnTo>
                          <a:pt x="1036" y="496"/>
                        </a:lnTo>
                        <a:lnTo>
                          <a:pt x="1046" y="476"/>
                        </a:lnTo>
                        <a:lnTo>
                          <a:pt x="1054" y="457"/>
                        </a:lnTo>
                        <a:lnTo>
                          <a:pt x="1061" y="442"/>
                        </a:lnTo>
                        <a:lnTo>
                          <a:pt x="1073" y="419"/>
                        </a:lnTo>
                        <a:lnTo>
                          <a:pt x="1075" y="410"/>
                        </a:lnTo>
                        <a:lnTo>
                          <a:pt x="1079" y="413"/>
                        </a:lnTo>
                        <a:lnTo>
                          <a:pt x="1091" y="416"/>
                        </a:lnTo>
                        <a:lnTo>
                          <a:pt x="1110" y="423"/>
                        </a:lnTo>
                        <a:lnTo>
                          <a:pt x="1138" y="430"/>
                        </a:lnTo>
                        <a:lnTo>
                          <a:pt x="1173" y="434"/>
                        </a:lnTo>
                        <a:lnTo>
                          <a:pt x="1219" y="437"/>
                        </a:lnTo>
                        <a:lnTo>
                          <a:pt x="1273" y="433"/>
                        </a:lnTo>
                        <a:lnTo>
                          <a:pt x="1338" y="424"/>
                        </a:lnTo>
                        <a:lnTo>
                          <a:pt x="1373" y="416"/>
                        </a:lnTo>
                        <a:lnTo>
                          <a:pt x="1389" y="411"/>
                        </a:lnTo>
                        <a:lnTo>
                          <a:pt x="1404" y="405"/>
                        </a:lnTo>
                        <a:lnTo>
                          <a:pt x="1421" y="399"/>
                        </a:lnTo>
                        <a:lnTo>
                          <a:pt x="1435" y="392"/>
                        </a:lnTo>
                        <a:lnTo>
                          <a:pt x="1450" y="385"/>
                        </a:lnTo>
                        <a:lnTo>
                          <a:pt x="1464" y="377"/>
                        </a:lnTo>
                        <a:lnTo>
                          <a:pt x="1478" y="368"/>
                        </a:lnTo>
                        <a:lnTo>
                          <a:pt x="1491" y="359"/>
                        </a:lnTo>
                        <a:lnTo>
                          <a:pt x="1503" y="350"/>
                        </a:lnTo>
                        <a:lnTo>
                          <a:pt x="1516" y="342"/>
                        </a:lnTo>
                        <a:lnTo>
                          <a:pt x="1539" y="323"/>
                        </a:lnTo>
                        <a:lnTo>
                          <a:pt x="1559" y="305"/>
                        </a:lnTo>
                        <a:lnTo>
                          <a:pt x="1578" y="286"/>
                        </a:lnTo>
                        <a:lnTo>
                          <a:pt x="1595" y="269"/>
                        </a:lnTo>
                        <a:lnTo>
                          <a:pt x="1609" y="253"/>
                        </a:lnTo>
                        <a:lnTo>
                          <a:pt x="1620" y="239"/>
                        </a:lnTo>
                        <a:lnTo>
                          <a:pt x="1637" y="217"/>
                        </a:lnTo>
                        <a:lnTo>
                          <a:pt x="1642" y="210"/>
                        </a:lnTo>
                        <a:lnTo>
                          <a:pt x="1626" y="223"/>
                        </a:lnTo>
                        <a:lnTo>
                          <a:pt x="1607" y="239"/>
                        </a:lnTo>
                        <a:lnTo>
                          <a:pt x="1596" y="246"/>
                        </a:lnTo>
                        <a:lnTo>
                          <a:pt x="1588" y="251"/>
                        </a:lnTo>
                        <a:lnTo>
                          <a:pt x="1581" y="255"/>
                        </a:lnTo>
                        <a:lnTo>
                          <a:pt x="1573" y="259"/>
                        </a:lnTo>
                        <a:lnTo>
                          <a:pt x="1564" y="264"/>
                        </a:lnTo>
                        <a:lnTo>
                          <a:pt x="1545" y="272"/>
                        </a:lnTo>
                        <a:lnTo>
                          <a:pt x="1524" y="279"/>
                        </a:lnTo>
                        <a:lnTo>
                          <a:pt x="1501" y="287"/>
                        </a:lnTo>
                        <a:lnTo>
                          <a:pt x="1475" y="292"/>
                        </a:lnTo>
                        <a:lnTo>
                          <a:pt x="1447" y="297"/>
                        </a:lnTo>
                        <a:lnTo>
                          <a:pt x="1385" y="301"/>
                        </a:lnTo>
                        <a:lnTo>
                          <a:pt x="1197" y="295"/>
                        </a:lnTo>
                        <a:lnTo>
                          <a:pt x="1145" y="288"/>
                        </a:lnTo>
                        <a:lnTo>
                          <a:pt x="1149" y="227"/>
                        </a:lnTo>
                        <a:lnTo>
                          <a:pt x="1144" y="198"/>
                        </a:lnTo>
                        <a:lnTo>
                          <a:pt x="1130" y="165"/>
                        </a:lnTo>
                        <a:lnTo>
                          <a:pt x="1121" y="147"/>
                        </a:lnTo>
                        <a:lnTo>
                          <a:pt x="1110" y="129"/>
                        </a:lnTo>
                        <a:lnTo>
                          <a:pt x="1094" y="112"/>
                        </a:lnTo>
                        <a:lnTo>
                          <a:pt x="1077" y="93"/>
                        </a:lnTo>
                        <a:lnTo>
                          <a:pt x="1058" y="76"/>
                        </a:lnTo>
                        <a:lnTo>
                          <a:pt x="1039" y="61"/>
                        </a:lnTo>
                        <a:lnTo>
                          <a:pt x="1030" y="55"/>
                        </a:lnTo>
                        <a:lnTo>
                          <a:pt x="1020" y="48"/>
                        </a:lnTo>
                        <a:lnTo>
                          <a:pt x="1011" y="43"/>
                        </a:lnTo>
                        <a:lnTo>
                          <a:pt x="1002" y="37"/>
                        </a:lnTo>
                        <a:lnTo>
                          <a:pt x="993" y="33"/>
                        </a:lnTo>
                        <a:lnTo>
                          <a:pt x="984" y="28"/>
                        </a:lnTo>
                        <a:lnTo>
                          <a:pt x="967" y="20"/>
                        </a:lnTo>
                        <a:lnTo>
                          <a:pt x="951" y="14"/>
                        </a:lnTo>
                        <a:lnTo>
                          <a:pt x="936" y="10"/>
                        </a:lnTo>
                        <a:lnTo>
                          <a:pt x="910" y="4"/>
                        </a:lnTo>
                        <a:lnTo>
                          <a:pt x="890" y="0"/>
                        </a:lnTo>
                        <a:lnTo>
                          <a:pt x="872" y="0"/>
                        </a:lnTo>
                        <a:lnTo>
                          <a:pt x="887" y="5"/>
                        </a:lnTo>
                        <a:lnTo>
                          <a:pt x="903" y="14"/>
                        </a:lnTo>
                        <a:lnTo>
                          <a:pt x="912" y="19"/>
                        </a:lnTo>
                        <a:lnTo>
                          <a:pt x="922" y="27"/>
                        </a:lnTo>
                        <a:lnTo>
                          <a:pt x="940" y="44"/>
                        </a:lnTo>
                        <a:lnTo>
                          <a:pt x="957" y="69"/>
                        </a:lnTo>
                        <a:lnTo>
                          <a:pt x="980" y="138"/>
                        </a:lnTo>
                        <a:lnTo>
                          <a:pt x="979" y="185"/>
                        </a:lnTo>
                        <a:lnTo>
                          <a:pt x="975" y="212"/>
                        </a:lnTo>
                        <a:lnTo>
                          <a:pt x="967" y="240"/>
                        </a:lnTo>
                        <a:lnTo>
                          <a:pt x="959" y="269"/>
                        </a:lnTo>
                        <a:lnTo>
                          <a:pt x="947" y="300"/>
                        </a:lnTo>
                        <a:lnTo>
                          <a:pt x="940" y="315"/>
                        </a:lnTo>
                        <a:lnTo>
                          <a:pt x="933" y="331"/>
                        </a:lnTo>
                        <a:lnTo>
                          <a:pt x="924" y="347"/>
                        </a:lnTo>
                        <a:lnTo>
                          <a:pt x="917" y="363"/>
                        </a:lnTo>
                        <a:lnTo>
                          <a:pt x="908" y="380"/>
                        </a:lnTo>
                        <a:lnTo>
                          <a:pt x="899" y="395"/>
                        </a:lnTo>
                        <a:lnTo>
                          <a:pt x="889" y="411"/>
                        </a:lnTo>
                        <a:lnTo>
                          <a:pt x="879" y="428"/>
                        </a:lnTo>
                        <a:lnTo>
                          <a:pt x="867" y="444"/>
                        </a:lnTo>
                        <a:lnTo>
                          <a:pt x="856" y="460"/>
                        </a:lnTo>
                        <a:lnTo>
                          <a:pt x="844" y="476"/>
                        </a:lnTo>
                        <a:lnTo>
                          <a:pt x="833" y="493"/>
                        </a:lnTo>
                        <a:lnTo>
                          <a:pt x="820" y="508"/>
                        </a:lnTo>
                        <a:lnTo>
                          <a:pt x="807" y="523"/>
                        </a:lnTo>
                        <a:lnTo>
                          <a:pt x="794" y="538"/>
                        </a:lnTo>
                        <a:lnTo>
                          <a:pt x="781" y="554"/>
                        </a:lnTo>
                        <a:lnTo>
                          <a:pt x="767" y="569"/>
                        </a:lnTo>
                        <a:lnTo>
                          <a:pt x="752" y="583"/>
                        </a:lnTo>
                        <a:lnTo>
                          <a:pt x="738" y="597"/>
                        </a:lnTo>
                        <a:lnTo>
                          <a:pt x="722" y="611"/>
                        </a:lnTo>
                        <a:lnTo>
                          <a:pt x="706" y="623"/>
                        </a:lnTo>
                        <a:lnTo>
                          <a:pt x="697" y="631"/>
                        </a:lnTo>
                        <a:lnTo>
                          <a:pt x="687" y="637"/>
                        </a:lnTo>
                        <a:lnTo>
                          <a:pt x="678" y="644"/>
                        </a:lnTo>
                        <a:lnTo>
                          <a:pt x="667" y="650"/>
                        </a:lnTo>
                        <a:lnTo>
                          <a:pt x="656" y="658"/>
                        </a:lnTo>
                        <a:lnTo>
                          <a:pt x="645" y="664"/>
                        </a:lnTo>
                        <a:lnTo>
                          <a:pt x="634" y="672"/>
                        </a:lnTo>
                        <a:lnTo>
                          <a:pt x="621" y="678"/>
                        </a:lnTo>
                        <a:lnTo>
                          <a:pt x="608" y="684"/>
                        </a:lnTo>
                        <a:lnTo>
                          <a:pt x="595" y="692"/>
                        </a:lnTo>
                        <a:lnTo>
                          <a:pt x="583" y="698"/>
                        </a:lnTo>
                        <a:lnTo>
                          <a:pt x="569" y="705"/>
                        </a:lnTo>
                        <a:lnTo>
                          <a:pt x="555" y="711"/>
                        </a:lnTo>
                        <a:lnTo>
                          <a:pt x="541" y="719"/>
                        </a:lnTo>
                        <a:lnTo>
                          <a:pt x="527" y="725"/>
                        </a:lnTo>
                        <a:lnTo>
                          <a:pt x="513" y="731"/>
                        </a:lnTo>
                        <a:lnTo>
                          <a:pt x="498" y="738"/>
                        </a:lnTo>
                        <a:lnTo>
                          <a:pt x="484" y="744"/>
                        </a:lnTo>
                        <a:lnTo>
                          <a:pt x="468" y="750"/>
                        </a:lnTo>
                        <a:lnTo>
                          <a:pt x="453" y="757"/>
                        </a:lnTo>
                        <a:lnTo>
                          <a:pt x="438" y="763"/>
                        </a:lnTo>
                        <a:lnTo>
                          <a:pt x="423" y="770"/>
                        </a:lnTo>
                        <a:lnTo>
                          <a:pt x="408" y="776"/>
                        </a:lnTo>
                        <a:lnTo>
                          <a:pt x="392" y="781"/>
                        </a:lnTo>
                        <a:lnTo>
                          <a:pt x="377" y="787"/>
                        </a:lnTo>
                        <a:lnTo>
                          <a:pt x="362" y="794"/>
                        </a:lnTo>
                        <a:lnTo>
                          <a:pt x="347" y="799"/>
                        </a:lnTo>
                        <a:lnTo>
                          <a:pt x="330" y="805"/>
                        </a:lnTo>
                        <a:lnTo>
                          <a:pt x="315" y="810"/>
                        </a:lnTo>
                        <a:lnTo>
                          <a:pt x="301" y="817"/>
                        </a:lnTo>
                        <a:lnTo>
                          <a:pt x="286" y="822"/>
                        </a:lnTo>
                        <a:lnTo>
                          <a:pt x="270" y="827"/>
                        </a:lnTo>
                        <a:lnTo>
                          <a:pt x="256" y="832"/>
                        </a:lnTo>
                        <a:lnTo>
                          <a:pt x="241" y="837"/>
                        </a:lnTo>
                        <a:lnTo>
                          <a:pt x="227" y="842"/>
                        </a:lnTo>
                        <a:lnTo>
                          <a:pt x="213" y="847"/>
                        </a:lnTo>
                        <a:lnTo>
                          <a:pt x="199" y="852"/>
                        </a:lnTo>
                        <a:lnTo>
                          <a:pt x="185" y="856"/>
                        </a:lnTo>
                        <a:lnTo>
                          <a:pt x="160" y="865"/>
                        </a:lnTo>
                        <a:lnTo>
                          <a:pt x="135" y="872"/>
                        </a:lnTo>
                        <a:lnTo>
                          <a:pt x="112" y="880"/>
                        </a:lnTo>
                        <a:lnTo>
                          <a:pt x="90" y="888"/>
                        </a:lnTo>
                        <a:lnTo>
                          <a:pt x="70" y="893"/>
                        </a:lnTo>
                        <a:lnTo>
                          <a:pt x="52" y="899"/>
                        </a:lnTo>
                        <a:lnTo>
                          <a:pt x="24" y="908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7" name="Freeform 635"/>
                  <p:cNvSpPr>
                    <a:spLocks/>
                  </p:cNvSpPr>
                  <p:nvPr/>
                </p:nvSpPr>
                <p:spPr bwMode="auto">
                  <a:xfrm>
                    <a:off x="1346" y="1544"/>
                    <a:ext cx="224" cy="267"/>
                  </a:xfrm>
                  <a:custGeom>
                    <a:avLst/>
                    <a:gdLst>
                      <a:gd name="T0" fmla="*/ 1 w 896"/>
                      <a:gd name="T1" fmla="*/ 0 h 1068"/>
                      <a:gd name="T2" fmla="*/ 1 w 896"/>
                      <a:gd name="T3" fmla="*/ 0 h 1068"/>
                      <a:gd name="T4" fmla="*/ 1 w 896"/>
                      <a:gd name="T5" fmla="*/ 0 h 1068"/>
                      <a:gd name="T6" fmla="*/ 1 w 896"/>
                      <a:gd name="T7" fmla="*/ 0 h 1068"/>
                      <a:gd name="T8" fmla="*/ 1 w 896"/>
                      <a:gd name="T9" fmla="*/ 1 h 1068"/>
                      <a:gd name="T10" fmla="*/ 1 w 896"/>
                      <a:gd name="T11" fmla="*/ 1 h 1068"/>
                      <a:gd name="T12" fmla="*/ 1 w 896"/>
                      <a:gd name="T13" fmla="*/ 1 h 1068"/>
                      <a:gd name="T14" fmla="*/ 1 w 896"/>
                      <a:gd name="T15" fmla="*/ 1 h 1068"/>
                      <a:gd name="T16" fmla="*/ 1 w 896"/>
                      <a:gd name="T17" fmla="*/ 1 h 1068"/>
                      <a:gd name="T18" fmla="*/ 1 w 896"/>
                      <a:gd name="T19" fmla="*/ 1 h 1068"/>
                      <a:gd name="T20" fmla="*/ 1 w 896"/>
                      <a:gd name="T21" fmla="*/ 1 h 1068"/>
                      <a:gd name="T22" fmla="*/ 1 w 896"/>
                      <a:gd name="T23" fmla="*/ 1 h 1068"/>
                      <a:gd name="T24" fmla="*/ 1 w 896"/>
                      <a:gd name="T25" fmla="*/ 1 h 1068"/>
                      <a:gd name="T26" fmla="*/ 1 w 896"/>
                      <a:gd name="T27" fmla="*/ 1 h 1068"/>
                      <a:gd name="T28" fmla="*/ 1 w 896"/>
                      <a:gd name="T29" fmla="*/ 1 h 1068"/>
                      <a:gd name="T30" fmla="*/ 1 w 896"/>
                      <a:gd name="T31" fmla="*/ 1 h 1068"/>
                      <a:gd name="T32" fmla="*/ 1 w 896"/>
                      <a:gd name="T33" fmla="*/ 1 h 1068"/>
                      <a:gd name="T34" fmla="*/ 1 w 896"/>
                      <a:gd name="T35" fmla="*/ 1 h 1068"/>
                      <a:gd name="T36" fmla="*/ 1 w 896"/>
                      <a:gd name="T37" fmla="*/ 1 h 1068"/>
                      <a:gd name="T38" fmla="*/ 1 w 896"/>
                      <a:gd name="T39" fmla="*/ 1 h 1068"/>
                      <a:gd name="T40" fmla="*/ 1 w 896"/>
                      <a:gd name="T41" fmla="*/ 1 h 1068"/>
                      <a:gd name="T42" fmla="*/ 1 w 896"/>
                      <a:gd name="T43" fmla="*/ 1 h 1068"/>
                      <a:gd name="T44" fmla="*/ 1 w 896"/>
                      <a:gd name="T45" fmla="*/ 1 h 1068"/>
                      <a:gd name="T46" fmla="*/ 1 w 896"/>
                      <a:gd name="T47" fmla="*/ 1 h 1068"/>
                      <a:gd name="T48" fmla="*/ 1 w 896"/>
                      <a:gd name="T49" fmla="*/ 1 h 1068"/>
                      <a:gd name="T50" fmla="*/ 0 w 896"/>
                      <a:gd name="T51" fmla="*/ 1 h 1068"/>
                      <a:gd name="T52" fmla="*/ 0 w 896"/>
                      <a:gd name="T53" fmla="*/ 1 h 1068"/>
                      <a:gd name="T54" fmla="*/ 0 w 896"/>
                      <a:gd name="T55" fmla="*/ 1 h 1068"/>
                      <a:gd name="T56" fmla="*/ 1 w 896"/>
                      <a:gd name="T57" fmla="*/ 1 h 1068"/>
                      <a:gd name="T58" fmla="*/ 1 w 896"/>
                      <a:gd name="T59" fmla="*/ 1 h 1068"/>
                      <a:gd name="T60" fmla="*/ 1 w 896"/>
                      <a:gd name="T61" fmla="*/ 1 h 1068"/>
                      <a:gd name="T62" fmla="*/ 1 w 896"/>
                      <a:gd name="T63" fmla="*/ 1 h 1068"/>
                      <a:gd name="T64" fmla="*/ 0 w 896"/>
                      <a:gd name="T65" fmla="*/ 1 h 1068"/>
                      <a:gd name="T66" fmla="*/ 0 w 896"/>
                      <a:gd name="T67" fmla="*/ 1 h 1068"/>
                      <a:gd name="T68" fmla="*/ 0 w 896"/>
                      <a:gd name="T69" fmla="*/ 1 h 1068"/>
                      <a:gd name="T70" fmla="*/ 0 w 896"/>
                      <a:gd name="T71" fmla="*/ 1 h 1068"/>
                      <a:gd name="T72" fmla="*/ 0 w 896"/>
                      <a:gd name="T73" fmla="*/ 1 h 1068"/>
                      <a:gd name="T74" fmla="*/ 0 w 896"/>
                      <a:gd name="T75" fmla="*/ 1 h 1068"/>
                      <a:gd name="T76" fmla="*/ 0 w 896"/>
                      <a:gd name="T77" fmla="*/ 1 h 1068"/>
                      <a:gd name="T78" fmla="*/ 0 w 896"/>
                      <a:gd name="T79" fmla="*/ 1 h 1068"/>
                      <a:gd name="T80" fmla="*/ 0 w 896"/>
                      <a:gd name="T81" fmla="*/ 1 h 1068"/>
                      <a:gd name="T82" fmla="*/ 0 w 896"/>
                      <a:gd name="T83" fmla="*/ 1 h 1068"/>
                      <a:gd name="T84" fmla="*/ 0 w 896"/>
                      <a:gd name="T85" fmla="*/ 1 h 1068"/>
                      <a:gd name="T86" fmla="*/ 0 w 896"/>
                      <a:gd name="T87" fmla="*/ 1 h 1068"/>
                      <a:gd name="T88" fmla="*/ 0 w 896"/>
                      <a:gd name="T89" fmla="*/ 1 h 1068"/>
                      <a:gd name="T90" fmla="*/ 0 w 896"/>
                      <a:gd name="T91" fmla="*/ 1 h 1068"/>
                      <a:gd name="T92" fmla="*/ 1 w 896"/>
                      <a:gd name="T93" fmla="*/ 1 h 1068"/>
                      <a:gd name="T94" fmla="*/ 1 w 896"/>
                      <a:gd name="T95" fmla="*/ 1 h 1068"/>
                      <a:gd name="T96" fmla="*/ 1 w 896"/>
                      <a:gd name="T97" fmla="*/ 1 h 1068"/>
                      <a:gd name="T98" fmla="*/ 1 w 896"/>
                      <a:gd name="T99" fmla="*/ 0 h 1068"/>
                      <a:gd name="T100" fmla="*/ 1 w 896"/>
                      <a:gd name="T101" fmla="*/ 0 h 1068"/>
                      <a:gd name="T102" fmla="*/ 1 w 896"/>
                      <a:gd name="T103" fmla="*/ 0 h 1068"/>
                      <a:gd name="T104" fmla="*/ 1 w 896"/>
                      <a:gd name="T105" fmla="*/ 0 h 1068"/>
                      <a:gd name="T106" fmla="*/ 1 w 896"/>
                      <a:gd name="T107" fmla="*/ 0 h 1068"/>
                      <a:gd name="T108" fmla="*/ 1 w 896"/>
                      <a:gd name="T109" fmla="*/ 0 h 1068"/>
                      <a:gd name="T110" fmla="*/ 1 w 896"/>
                      <a:gd name="T111" fmla="*/ 0 h 1068"/>
                      <a:gd name="T112" fmla="*/ 1 w 896"/>
                      <a:gd name="T113" fmla="*/ 0 h 1068"/>
                      <a:gd name="T114" fmla="*/ 1 w 896"/>
                      <a:gd name="T115" fmla="*/ 0 h 1068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896"/>
                      <a:gd name="T175" fmla="*/ 0 h 1068"/>
                      <a:gd name="T176" fmla="*/ 896 w 896"/>
                      <a:gd name="T177" fmla="*/ 1068 h 1068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896" h="1068">
                        <a:moveTo>
                          <a:pt x="857" y="0"/>
                        </a:moveTo>
                        <a:lnTo>
                          <a:pt x="830" y="23"/>
                        </a:lnTo>
                        <a:lnTo>
                          <a:pt x="803" y="51"/>
                        </a:lnTo>
                        <a:lnTo>
                          <a:pt x="787" y="68"/>
                        </a:lnTo>
                        <a:lnTo>
                          <a:pt x="770" y="87"/>
                        </a:lnTo>
                        <a:lnTo>
                          <a:pt x="754" y="107"/>
                        </a:lnTo>
                        <a:lnTo>
                          <a:pt x="736" y="130"/>
                        </a:lnTo>
                        <a:lnTo>
                          <a:pt x="720" y="153"/>
                        </a:lnTo>
                        <a:lnTo>
                          <a:pt x="704" y="180"/>
                        </a:lnTo>
                        <a:lnTo>
                          <a:pt x="689" y="205"/>
                        </a:lnTo>
                        <a:lnTo>
                          <a:pt x="677" y="233"/>
                        </a:lnTo>
                        <a:lnTo>
                          <a:pt x="656" y="291"/>
                        </a:lnTo>
                        <a:lnTo>
                          <a:pt x="642" y="347"/>
                        </a:lnTo>
                        <a:lnTo>
                          <a:pt x="631" y="398"/>
                        </a:lnTo>
                        <a:lnTo>
                          <a:pt x="616" y="483"/>
                        </a:lnTo>
                        <a:lnTo>
                          <a:pt x="616" y="502"/>
                        </a:lnTo>
                        <a:lnTo>
                          <a:pt x="616" y="520"/>
                        </a:lnTo>
                        <a:lnTo>
                          <a:pt x="622" y="554"/>
                        </a:lnTo>
                        <a:lnTo>
                          <a:pt x="628" y="571"/>
                        </a:lnTo>
                        <a:lnTo>
                          <a:pt x="636" y="586"/>
                        </a:lnTo>
                        <a:lnTo>
                          <a:pt x="646" y="602"/>
                        </a:lnTo>
                        <a:lnTo>
                          <a:pt x="659" y="618"/>
                        </a:lnTo>
                        <a:lnTo>
                          <a:pt x="673" y="630"/>
                        </a:lnTo>
                        <a:lnTo>
                          <a:pt x="680" y="635"/>
                        </a:lnTo>
                        <a:lnTo>
                          <a:pt x="688" y="641"/>
                        </a:lnTo>
                        <a:lnTo>
                          <a:pt x="702" y="646"/>
                        </a:lnTo>
                        <a:lnTo>
                          <a:pt x="717" y="649"/>
                        </a:lnTo>
                        <a:lnTo>
                          <a:pt x="745" y="648"/>
                        </a:lnTo>
                        <a:lnTo>
                          <a:pt x="772" y="639"/>
                        </a:lnTo>
                        <a:lnTo>
                          <a:pt x="783" y="633"/>
                        </a:lnTo>
                        <a:lnTo>
                          <a:pt x="795" y="627"/>
                        </a:lnTo>
                        <a:lnTo>
                          <a:pt x="805" y="620"/>
                        </a:lnTo>
                        <a:lnTo>
                          <a:pt x="812" y="614"/>
                        </a:lnTo>
                        <a:lnTo>
                          <a:pt x="829" y="600"/>
                        </a:lnTo>
                        <a:lnTo>
                          <a:pt x="896" y="625"/>
                        </a:lnTo>
                        <a:lnTo>
                          <a:pt x="892" y="647"/>
                        </a:lnTo>
                        <a:lnTo>
                          <a:pt x="882" y="672"/>
                        </a:lnTo>
                        <a:lnTo>
                          <a:pt x="876" y="689"/>
                        </a:lnTo>
                        <a:lnTo>
                          <a:pt x="866" y="705"/>
                        </a:lnTo>
                        <a:lnTo>
                          <a:pt x="854" y="724"/>
                        </a:lnTo>
                        <a:lnTo>
                          <a:pt x="840" y="745"/>
                        </a:lnTo>
                        <a:lnTo>
                          <a:pt x="823" y="765"/>
                        </a:lnTo>
                        <a:lnTo>
                          <a:pt x="801" y="787"/>
                        </a:lnTo>
                        <a:lnTo>
                          <a:pt x="777" y="809"/>
                        </a:lnTo>
                        <a:lnTo>
                          <a:pt x="749" y="832"/>
                        </a:lnTo>
                        <a:lnTo>
                          <a:pt x="741" y="839"/>
                        </a:lnTo>
                        <a:lnTo>
                          <a:pt x="732" y="844"/>
                        </a:lnTo>
                        <a:lnTo>
                          <a:pt x="725" y="850"/>
                        </a:lnTo>
                        <a:lnTo>
                          <a:pt x="716" y="855"/>
                        </a:lnTo>
                        <a:lnTo>
                          <a:pt x="707" y="861"/>
                        </a:lnTo>
                        <a:lnTo>
                          <a:pt x="698" y="867"/>
                        </a:lnTo>
                        <a:lnTo>
                          <a:pt x="689" y="873"/>
                        </a:lnTo>
                        <a:lnTo>
                          <a:pt x="679" y="878"/>
                        </a:lnTo>
                        <a:lnTo>
                          <a:pt x="669" y="884"/>
                        </a:lnTo>
                        <a:lnTo>
                          <a:pt x="659" y="889"/>
                        </a:lnTo>
                        <a:lnTo>
                          <a:pt x="649" y="896"/>
                        </a:lnTo>
                        <a:lnTo>
                          <a:pt x="640" y="901"/>
                        </a:lnTo>
                        <a:lnTo>
                          <a:pt x="628" y="906"/>
                        </a:lnTo>
                        <a:lnTo>
                          <a:pt x="618" y="911"/>
                        </a:lnTo>
                        <a:lnTo>
                          <a:pt x="608" y="917"/>
                        </a:lnTo>
                        <a:lnTo>
                          <a:pt x="598" y="921"/>
                        </a:lnTo>
                        <a:lnTo>
                          <a:pt x="588" y="926"/>
                        </a:lnTo>
                        <a:lnTo>
                          <a:pt x="577" y="931"/>
                        </a:lnTo>
                        <a:lnTo>
                          <a:pt x="566" y="936"/>
                        </a:lnTo>
                        <a:lnTo>
                          <a:pt x="556" y="941"/>
                        </a:lnTo>
                        <a:lnTo>
                          <a:pt x="546" y="947"/>
                        </a:lnTo>
                        <a:lnTo>
                          <a:pt x="534" y="950"/>
                        </a:lnTo>
                        <a:lnTo>
                          <a:pt x="524" y="955"/>
                        </a:lnTo>
                        <a:lnTo>
                          <a:pt x="514" y="959"/>
                        </a:lnTo>
                        <a:lnTo>
                          <a:pt x="492" y="968"/>
                        </a:lnTo>
                        <a:lnTo>
                          <a:pt x="472" y="977"/>
                        </a:lnTo>
                        <a:lnTo>
                          <a:pt x="452" y="985"/>
                        </a:lnTo>
                        <a:lnTo>
                          <a:pt x="431" y="992"/>
                        </a:lnTo>
                        <a:lnTo>
                          <a:pt x="411" y="1000"/>
                        </a:lnTo>
                        <a:lnTo>
                          <a:pt x="392" y="1006"/>
                        </a:lnTo>
                        <a:lnTo>
                          <a:pt x="373" y="1014"/>
                        </a:lnTo>
                        <a:lnTo>
                          <a:pt x="354" y="1019"/>
                        </a:lnTo>
                        <a:lnTo>
                          <a:pt x="336" y="1025"/>
                        </a:lnTo>
                        <a:lnTo>
                          <a:pt x="320" y="1030"/>
                        </a:lnTo>
                        <a:lnTo>
                          <a:pt x="303" y="1037"/>
                        </a:lnTo>
                        <a:lnTo>
                          <a:pt x="287" y="1041"/>
                        </a:lnTo>
                        <a:lnTo>
                          <a:pt x="259" y="1049"/>
                        </a:lnTo>
                        <a:lnTo>
                          <a:pt x="235" y="1057"/>
                        </a:lnTo>
                        <a:lnTo>
                          <a:pt x="214" y="1062"/>
                        </a:lnTo>
                        <a:lnTo>
                          <a:pt x="199" y="1066"/>
                        </a:lnTo>
                        <a:lnTo>
                          <a:pt x="186" y="1068"/>
                        </a:lnTo>
                        <a:lnTo>
                          <a:pt x="609" y="834"/>
                        </a:lnTo>
                        <a:lnTo>
                          <a:pt x="550" y="641"/>
                        </a:lnTo>
                        <a:lnTo>
                          <a:pt x="514" y="647"/>
                        </a:lnTo>
                        <a:lnTo>
                          <a:pt x="476" y="654"/>
                        </a:lnTo>
                        <a:lnTo>
                          <a:pt x="452" y="661"/>
                        </a:lnTo>
                        <a:lnTo>
                          <a:pt x="428" y="667"/>
                        </a:lnTo>
                        <a:lnTo>
                          <a:pt x="401" y="675"/>
                        </a:lnTo>
                        <a:lnTo>
                          <a:pt x="373" y="684"/>
                        </a:lnTo>
                        <a:lnTo>
                          <a:pt x="359" y="689"/>
                        </a:lnTo>
                        <a:lnTo>
                          <a:pt x="345" y="694"/>
                        </a:lnTo>
                        <a:lnTo>
                          <a:pt x="331" y="699"/>
                        </a:lnTo>
                        <a:lnTo>
                          <a:pt x="317" y="704"/>
                        </a:lnTo>
                        <a:lnTo>
                          <a:pt x="303" y="710"/>
                        </a:lnTo>
                        <a:lnTo>
                          <a:pt x="289" y="717"/>
                        </a:lnTo>
                        <a:lnTo>
                          <a:pt x="275" y="723"/>
                        </a:lnTo>
                        <a:lnTo>
                          <a:pt x="263" y="729"/>
                        </a:lnTo>
                        <a:lnTo>
                          <a:pt x="250" y="737"/>
                        </a:lnTo>
                        <a:lnTo>
                          <a:pt x="237" y="743"/>
                        </a:lnTo>
                        <a:lnTo>
                          <a:pt x="224" y="751"/>
                        </a:lnTo>
                        <a:lnTo>
                          <a:pt x="213" y="760"/>
                        </a:lnTo>
                        <a:lnTo>
                          <a:pt x="202" y="768"/>
                        </a:lnTo>
                        <a:lnTo>
                          <a:pt x="191" y="775"/>
                        </a:lnTo>
                        <a:lnTo>
                          <a:pt x="181" y="783"/>
                        </a:lnTo>
                        <a:lnTo>
                          <a:pt x="171" y="790"/>
                        </a:lnTo>
                        <a:lnTo>
                          <a:pt x="137" y="817"/>
                        </a:lnTo>
                        <a:lnTo>
                          <a:pt x="111" y="840"/>
                        </a:lnTo>
                        <a:lnTo>
                          <a:pt x="91" y="859"/>
                        </a:lnTo>
                        <a:lnTo>
                          <a:pt x="62" y="893"/>
                        </a:lnTo>
                        <a:lnTo>
                          <a:pt x="0" y="820"/>
                        </a:lnTo>
                        <a:lnTo>
                          <a:pt x="11" y="797"/>
                        </a:lnTo>
                        <a:lnTo>
                          <a:pt x="28" y="771"/>
                        </a:lnTo>
                        <a:lnTo>
                          <a:pt x="38" y="756"/>
                        </a:lnTo>
                        <a:lnTo>
                          <a:pt x="49" y="741"/>
                        </a:lnTo>
                        <a:lnTo>
                          <a:pt x="63" y="723"/>
                        </a:lnTo>
                        <a:lnTo>
                          <a:pt x="78" y="705"/>
                        </a:lnTo>
                        <a:lnTo>
                          <a:pt x="95" y="686"/>
                        </a:lnTo>
                        <a:lnTo>
                          <a:pt x="113" y="667"/>
                        </a:lnTo>
                        <a:lnTo>
                          <a:pt x="133" y="649"/>
                        </a:lnTo>
                        <a:lnTo>
                          <a:pt x="156" y="630"/>
                        </a:lnTo>
                        <a:lnTo>
                          <a:pt x="167" y="621"/>
                        </a:lnTo>
                        <a:lnTo>
                          <a:pt x="174" y="618"/>
                        </a:lnTo>
                        <a:lnTo>
                          <a:pt x="179" y="613"/>
                        </a:lnTo>
                        <a:lnTo>
                          <a:pt x="191" y="605"/>
                        </a:lnTo>
                        <a:lnTo>
                          <a:pt x="204" y="596"/>
                        </a:lnTo>
                        <a:lnTo>
                          <a:pt x="218" y="588"/>
                        </a:lnTo>
                        <a:lnTo>
                          <a:pt x="231" y="581"/>
                        </a:lnTo>
                        <a:lnTo>
                          <a:pt x="245" y="573"/>
                        </a:lnTo>
                        <a:lnTo>
                          <a:pt x="259" y="567"/>
                        </a:lnTo>
                        <a:lnTo>
                          <a:pt x="271" y="562"/>
                        </a:lnTo>
                        <a:lnTo>
                          <a:pt x="285" y="557"/>
                        </a:lnTo>
                        <a:lnTo>
                          <a:pt x="298" y="550"/>
                        </a:lnTo>
                        <a:lnTo>
                          <a:pt x="312" y="547"/>
                        </a:lnTo>
                        <a:lnTo>
                          <a:pt x="337" y="539"/>
                        </a:lnTo>
                        <a:lnTo>
                          <a:pt x="363" y="531"/>
                        </a:lnTo>
                        <a:lnTo>
                          <a:pt x="387" y="526"/>
                        </a:lnTo>
                        <a:lnTo>
                          <a:pt x="410" y="522"/>
                        </a:lnTo>
                        <a:lnTo>
                          <a:pt x="450" y="517"/>
                        </a:lnTo>
                        <a:lnTo>
                          <a:pt x="482" y="515"/>
                        </a:lnTo>
                        <a:lnTo>
                          <a:pt x="510" y="515"/>
                        </a:lnTo>
                        <a:lnTo>
                          <a:pt x="515" y="479"/>
                        </a:lnTo>
                        <a:lnTo>
                          <a:pt x="523" y="442"/>
                        </a:lnTo>
                        <a:lnTo>
                          <a:pt x="533" y="395"/>
                        </a:lnTo>
                        <a:lnTo>
                          <a:pt x="547" y="346"/>
                        </a:lnTo>
                        <a:lnTo>
                          <a:pt x="553" y="321"/>
                        </a:lnTo>
                        <a:lnTo>
                          <a:pt x="562" y="295"/>
                        </a:lnTo>
                        <a:lnTo>
                          <a:pt x="571" y="271"/>
                        </a:lnTo>
                        <a:lnTo>
                          <a:pt x="580" y="248"/>
                        </a:lnTo>
                        <a:lnTo>
                          <a:pt x="590" y="228"/>
                        </a:lnTo>
                        <a:lnTo>
                          <a:pt x="600" y="209"/>
                        </a:lnTo>
                        <a:lnTo>
                          <a:pt x="613" y="192"/>
                        </a:lnTo>
                        <a:lnTo>
                          <a:pt x="628" y="174"/>
                        </a:lnTo>
                        <a:lnTo>
                          <a:pt x="646" y="157"/>
                        </a:lnTo>
                        <a:lnTo>
                          <a:pt x="665" y="139"/>
                        </a:lnTo>
                        <a:lnTo>
                          <a:pt x="685" y="121"/>
                        </a:lnTo>
                        <a:lnTo>
                          <a:pt x="707" y="103"/>
                        </a:lnTo>
                        <a:lnTo>
                          <a:pt x="729" y="87"/>
                        </a:lnTo>
                        <a:lnTo>
                          <a:pt x="740" y="79"/>
                        </a:lnTo>
                        <a:lnTo>
                          <a:pt x="750" y="70"/>
                        </a:lnTo>
                        <a:lnTo>
                          <a:pt x="760" y="64"/>
                        </a:lnTo>
                        <a:lnTo>
                          <a:pt x="770" y="56"/>
                        </a:lnTo>
                        <a:lnTo>
                          <a:pt x="781" y="49"/>
                        </a:lnTo>
                        <a:lnTo>
                          <a:pt x="791" y="42"/>
                        </a:lnTo>
                        <a:lnTo>
                          <a:pt x="800" y="36"/>
                        </a:lnTo>
                        <a:lnTo>
                          <a:pt x="809" y="31"/>
                        </a:lnTo>
                        <a:lnTo>
                          <a:pt x="817" y="26"/>
                        </a:lnTo>
                        <a:lnTo>
                          <a:pt x="825" y="21"/>
                        </a:lnTo>
                        <a:lnTo>
                          <a:pt x="838" y="12"/>
                        </a:lnTo>
                        <a:lnTo>
                          <a:pt x="848" y="6"/>
                        </a:lnTo>
                        <a:lnTo>
                          <a:pt x="85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8" name="Freeform 636"/>
                  <p:cNvSpPr>
                    <a:spLocks/>
                  </p:cNvSpPr>
                  <p:nvPr/>
                </p:nvSpPr>
                <p:spPr bwMode="auto">
                  <a:xfrm>
                    <a:off x="1312" y="1620"/>
                    <a:ext cx="185" cy="85"/>
                  </a:xfrm>
                  <a:custGeom>
                    <a:avLst/>
                    <a:gdLst>
                      <a:gd name="T0" fmla="*/ 0 w 741"/>
                      <a:gd name="T1" fmla="*/ 0 h 343"/>
                      <a:gd name="T2" fmla="*/ 0 w 741"/>
                      <a:gd name="T3" fmla="*/ 0 h 343"/>
                      <a:gd name="T4" fmla="*/ 0 w 741"/>
                      <a:gd name="T5" fmla="*/ 0 h 343"/>
                      <a:gd name="T6" fmla="*/ 0 w 741"/>
                      <a:gd name="T7" fmla="*/ 0 h 343"/>
                      <a:gd name="T8" fmla="*/ 0 w 741"/>
                      <a:gd name="T9" fmla="*/ 0 h 343"/>
                      <a:gd name="T10" fmla="*/ 0 w 741"/>
                      <a:gd name="T11" fmla="*/ 0 h 343"/>
                      <a:gd name="T12" fmla="*/ 0 w 741"/>
                      <a:gd name="T13" fmla="*/ 0 h 343"/>
                      <a:gd name="T14" fmla="*/ 0 w 741"/>
                      <a:gd name="T15" fmla="*/ 0 h 343"/>
                      <a:gd name="T16" fmla="*/ 0 w 741"/>
                      <a:gd name="T17" fmla="*/ 0 h 343"/>
                      <a:gd name="T18" fmla="*/ 0 w 741"/>
                      <a:gd name="T19" fmla="*/ 0 h 343"/>
                      <a:gd name="T20" fmla="*/ 0 w 741"/>
                      <a:gd name="T21" fmla="*/ 0 h 343"/>
                      <a:gd name="T22" fmla="*/ 0 w 741"/>
                      <a:gd name="T23" fmla="*/ 0 h 343"/>
                      <a:gd name="T24" fmla="*/ 0 w 741"/>
                      <a:gd name="T25" fmla="*/ 0 h 343"/>
                      <a:gd name="T26" fmla="*/ 0 w 741"/>
                      <a:gd name="T27" fmla="*/ 0 h 343"/>
                      <a:gd name="T28" fmla="*/ 0 w 741"/>
                      <a:gd name="T29" fmla="*/ 0 h 343"/>
                      <a:gd name="T30" fmla="*/ 0 w 741"/>
                      <a:gd name="T31" fmla="*/ 0 h 343"/>
                      <a:gd name="T32" fmla="*/ 0 w 741"/>
                      <a:gd name="T33" fmla="*/ 0 h 343"/>
                      <a:gd name="T34" fmla="*/ 0 w 741"/>
                      <a:gd name="T35" fmla="*/ 0 h 343"/>
                      <a:gd name="T36" fmla="*/ 0 w 741"/>
                      <a:gd name="T37" fmla="*/ 0 h 343"/>
                      <a:gd name="T38" fmla="*/ 0 w 741"/>
                      <a:gd name="T39" fmla="*/ 0 h 343"/>
                      <a:gd name="T40" fmla="*/ 0 w 741"/>
                      <a:gd name="T41" fmla="*/ 0 h 343"/>
                      <a:gd name="T42" fmla="*/ 0 w 741"/>
                      <a:gd name="T43" fmla="*/ 0 h 343"/>
                      <a:gd name="T44" fmla="*/ 0 w 741"/>
                      <a:gd name="T45" fmla="*/ 0 h 343"/>
                      <a:gd name="T46" fmla="*/ 0 w 741"/>
                      <a:gd name="T47" fmla="*/ 0 h 343"/>
                      <a:gd name="T48" fmla="*/ 0 w 741"/>
                      <a:gd name="T49" fmla="*/ 0 h 343"/>
                      <a:gd name="T50" fmla="*/ 0 w 741"/>
                      <a:gd name="T51" fmla="*/ 0 h 343"/>
                      <a:gd name="T52" fmla="*/ 0 w 741"/>
                      <a:gd name="T53" fmla="*/ 0 h 343"/>
                      <a:gd name="T54" fmla="*/ 0 w 741"/>
                      <a:gd name="T55" fmla="*/ 0 h 343"/>
                      <a:gd name="T56" fmla="*/ 0 w 741"/>
                      <a:gd name="T57" fmla="*/ 0 h 343"/>
                      <a:gd name="T58" fmla="*/ 0 w 741"/>
                      <a:gd name="T59" fmla="*/ 0 h 343"/>
                      <a:gd name="T60" fmla="*/ 0 w 741"/>
                      <a:gd name="T61" fmla="*/ 0 h 343"/>
                      <a:gd name="T62" fmla="*/ 0 w 741"/>
                      <a:gd name="T63" fmla="*/ 0 h 343"/>
                      <a:gd name="T64" fmla="*/ 0 w 741"/>
                      <a:gd name="T65" fmla="*/ 0 h 343"/>
                      <a:gd name="T66" fmla="*/ 0 w 741"/>
                      <a:gd name="T67" fmla="*/ 0 h 343"/>
                      <a:gd name="T68" fmla="*/ 0 w 741"/>
                      <a:gd name="T69" fmla="*/ 0 h 343"/>
                      <a:gd name="T70" fmla="*/ 0 w 741"/>
                      <a:gd name="T71" fmla="*/ 0 h 343"/>
                      <a:gd name="T72" fmla="*/ 0 w 741"/>
                      <a:gd name="T73" fmla="*/ 0 h 343"/>
                      <a:gd name="T74" fmla="*/ 0 w 741"/>
                      <a:gd name="T75" fmla="*/ 0 h 343"/>
                      <a:gd name="T76" fmla="*/ 1 w 741"/>
                      <a:gd name="T77" fmla="*/ 0 h 343"/>
                      <a:gd name="T78" fmla="*/ 1 w 741"/>
                      <a:gd name="T79" fmla="*/ 0 h 343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741"/>
                      <a:gd name="T121" fmla="*/ 0 h 343"/>
                      <a:gd name="T122" fmla="*/ 741 w 741"/>
                      <a:gd name="T123" fmla="*/ 343 h 343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741" h="343">
                        <a:moveTo>
                          <a:pt x="741" y="0"/>
                        </a:moveTo>
                        <a:lnTo>
                          <a:pt x="612" y="6"/>
                        </a:lnTo>
                        <a:lnTo>
                          <a:pt x="551" y="14"/>
                        </a:lnTo>
                        <a:lnTo>
                          <a:pt x="517" y="20"/>
                        </a:lnTo>
                        <a:lnTo>
                          <a:pt x="483" y="28"/>
                        </a:lnTo>
                        <a:lnTo>
                          <a:pt x="446" y="37"/>
                        </a:lnTo>
                        <a:lnTo>
                          <a:pt x="428" y="42"/>
                        </a:lnTo>
                        <a:lnTo>
                          <a:pt x="409" y="47"/>
                        </a:lnTo>
                        <a:lnTo>
                          <a:pt x="390" y="53"/>
                        </a:lnTo>
                        <a:lnTo>
                          <a:pt x="371" y="60"/>
                        </a:lnTo>
                        <a:lnTo>
                          <a:pt x="353" y="66"/>
                        </a:lnTo>
                        <a:lnTo>
                          <a:pt x="334" y="74"/>
                        </a:lnTo>
                        <a:lnTo>
                          <a:pt x="315" y="81"/>
                        </a:lnTo>
                        <a:lnTo>
                          <a:pt x="296" y="90"/>
                        </a:lnTo>
                        <a:lnTo>
                          <a:pt x="278" y="99"/>
                        </a:lnTo>
                        <a:lnTo>
                          <a:pt x="271" y="104"/>
                        </a:lnTo>
                        <a:lnTo>
                          <a:pt x="262" y="109"/>
                        </a:lnTo>
                        <a:lnTo>
                          <a:pt x="253" y="114"/>
                        </a:lnTo>
                        <a:lnTo>
                          <a:pt x="244" y="119"/>
                        </a:lnTo>
                        <a:lnTo>
                          <a:pt x="237" y="124"/>
                        </a:lnTo>
                        <a:lnTo>
                          <a:pt x="228" y="130"/>
                        </a:lnTo>
                        <a:lnTo>
                          <a:pt x="220" y="135"/>
                        </a:lnTo>
                        <a:lnTo>
                          <a:pt x="212" y="140"/>
                        </a:lnTo>
                        <a:lnTo>
                          <a:pt x="205" y="145"/>
                        </a:lnTo>
                        <a:lnTo>
                          <a:pt x="197" y="150"/>
                        </a:lnTo>
                        <a:lnTo>
                          <a:pt x="190" y="156"/>
                        </a:lnTo>
                        <a:lnTo>
                          <a:pt x="182" y="161"/>
                        </a:lnTo>
                        <a:lnTo>
                          <a:pt x="167" y="173"/>
                        </a:lnTo>
                        <a:lnTo>
                          <a:pt x="140" y="194"/>
                        </a:lnTo>
                        <a:lnTo>
                          <a:pt x="115" y="217"/>
                        </a:lnTo>
                        <a:lnTo>
                          <a:pt x="92" y="239"/>
                        </a:lnTo>
                        <a:lnTo>
                          <a:pt x="70" y="259"/>
                        </a:lnTo>
                        <a:lnTo>
                          <a:pt x="52" y="279"/>
                        </a:lnTo>
                        <a:lnTo>
                          <a:pt x="37" y="297"/>
                        </a:lnTo>
                        <a:lnTo>
                          <a:pt x="23" y="312"/>
                        </a:lnTo>
                        <a:lnTo>
                          <a:pt x="7" y="334"/>
                        </a:lnTo>
                        <a:lnTo>
                          <a:pt x="0" y="343"/>
                        </a:lnTo>
                        <a:lnTo>
                          <a:pt x="7" y="338"/>
                        </a:lnTo>
                        <a:lnTo>
                          <a:pt x="14" y="331"/>
                        </a:lnTo>
                        <a:lnTo>
                          <a:pt x="26" y="325"/>
                        </a:lnTo>
                        <a:lnTo>
                          <a:pt x="33" y="320"/>
                        </a:lnTo>
                        <a:lnTo>
                          <a:pt x="40" y="315"/>
                        </a:lnTo>
                        <a:lnTo>
                          <a:pt x="49" y="310"/>
                        </a:lnTo>
                        <a:lnTo>
                          <a:pt x="56" y="305"/>
                        </a:lnTo>
                        <a:lnTo>
                          <a:pt x="65" y="298"/>
                        </a:lnTo>
                        <a:lnTo>
                          <a:pt x="75" y="293"/>
                        </a:lnTo>
                        <a:lnTo>
                          <a:pt x="85" y="287"/>
                        </a:lnTo>
                        <a:lnTo>
                          <a:pt x="97" y="279"/>
                        </a:lnTo>
                        <a:lnTo>
                          <a:pt x="108" y="273"/>
                        </a:lnTo>
                        <a:lnTo>
                          <a:pt x="120" y="267"/>
                        </a:lnTo>
                        <a:lnTo>
                          <a:pt x="131" y="259"/>
                        </a:lnTo>
                        <a:lnTo>
                          <a:pt x="144" y="251"/>
                        </a:lnTo>
                        <a:lnTo>
                          <a:pt x="157" y="245"/>
                        </a:lnTo>
                        <a:lnTo>
                          <a:pt x="171" y="237"/>
                        </a:lnTo>
                        <a:lnTo>
                          <a:pt x="183" y="230"/>
                        </a:lnTo>
                        <a:lnTo>
                          <a:pt x="197" y="222"/>
                        </a:lnTo>
                        <a:lnTo>
                          <a:pt x="211" y="215"/>
                        </a:lnTo>
                        <a:lnTo>
                          <a:pt x="226" y="208"/>
                        </a:lnTo>
                        <a:lnTo>
                          <a:pt x="240" y="201"/>
                        </a:lnTo>
                        <a:lnTo>
                          <a:pt x="256" y="193"/>
                        </a:lnTo>
                        <a:lnTo>
                          <a:pt x="271" y="185"/>
                        </a:lnTo>
                        <a:lnTo>
                          <a:pt x="286" y="179"/>
                        </a:lnTo>
                        <a:lnTo>
                          <a:pt x="301" y="173"/>
                        </a:lnTo>
                        <a:lnTo>
                          <a:pt x="317" y="165"/>
                        </a:lnTo>
                        <a:lnTo>
                          <a:pt x="332" y="160"/>
                        </a:lnTo>
                        <a:lnTo>
                          <a:pt x="348" y="154"/>
                        </a:lnTo>
                        <a:lnTo>
                          <a:pt x="365" y="147"/>
                        </a:lnTo>
                        <a:lnTo>
                          <a:pt x="381" y="142"/>
                        </a:lnTo>
                        <a:lnTo>
                          <a:pt x="398" y="138"/>
                        </a:lnTo>
                        <a:lnTo>
                          <a:pt x="414" y="133"/>
                        </a:lnTo>
                        <a:lnTo>
                          <a:pt x="447" y="124"/>
                        </a:lnTo>
                        <a:lnTo>
                          <a:pt x="482" y="118"/>
                        </a:lnTo>
                        <a:lnTo>
                          <a:pt x="513" y="112"/>
                        </a:lnTo>
                        <a:lnTo>
                          <a:pt x="545" y="107"/>
                        </a:lnTo>
                        <a:lnTo>
                          <a:pt x="576" y="103"/>
                        </a:lnTo>
                        <a:lnTo>
                          <a:pt x="629" y="97"/>
                        </a:lnTo>
                        <a:lnTo>
                          <a:pt x="672" y="93"/>
                        </a:lnTo>
                        <a:lnTo>
                          <a:pt x="710" y="91"/>
                        </a:lnTo>
                        <a:lnTo>
                          <a:pt x="74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49" name="Freeform 637"/>
                  <p:cNvSpPr>
                    <a:spLocks/>
                  </p:cNvSpPr>
                  <p:nvPr/>
                </p:nvSpPr>
                <p:spPr bwMode="auto">
                  <a:xfrm>
                    <a:off x="1552" y="1494"/>
                    <a:ext cx="330" cy="377"/>
                  </a:xfrm>
                  <a:custGeom>
                    <a:avLst/>
                    <a:gdLst>
                      <a:gd name="T0" fmla="*/ 0 w 1321"/>
                      <a:gd name="T1" fmla="*/ 2 h 1506"/>
                      <a:gd name="T2" fmla="*/ 0 w 1321"/>
                      <a:gd name="T3" fmla="*/ 2 h 1506"/>
                      <a:gd name="T4" fmla="*/ 0 w 1321"/>
                      <a:gd name="T5" fmla="*/ 2 h 1506"/>
                      <a:gd name="T6" fmla="*/ 0 w 1321"/>
                      <a:gd name="T7" fmla="*/ 2 h 1506"/>
                      <a:gd name="T8" fmla="*/ 0 w 1321"/>
                      <a:gd name="T9" fmla="*/ 2 h 1506"/>
                      <a:gd name="T10" fmla="*/ 0 w 1321"/>
                      <a:gd name="T11" fmla="*/ 2 h 1506"/>
                      <a:gd name="T12" fmla="*/ 1 w 1321"/>
                      <a:gd name="T13" fmla="*/ 2 h 1506"/>
                      <a:gd name="T14" fmla="*/ 1 w 1321"/>
                      <a:gd name="T15" fmla="*/ 2 h 1506"/>
                      <a:gd name="T16" fmla="*/ 1 w 1321"/>
                      <a:gd name="T17" fmla="*/ 2 h 1506"/>
                      <a:gd name="T18" fmla="*/ 1 w 1321"/>
                      <a:gd name="T19" fmla="*/ 1 h 1506"/>
                      <a:gd name="T20" fmla="*/ 1 w 1321"/>
                      <a:gd name="T21" fmla="*/ 1 h 1506"/>
                      <a:gd name="T22" fmla="*/ 1 w 1321"/>
                      <a:gd name="T23" fmla="*/ 1 h 1506"/>
                      <a:gd name="T24" fmla="*/ 1 w 1321"/>
                      <a:gd name="T25" fmla="*/ 1 h 1506"/>
                      <a:gd name="T26" fmla="*/ 1 w 1321"/>
                      <a:gd name="T27" fmla="*/ 1 h 1506"/>
                      <a:gd name="T28" fmla="*/ 1 w 1321"/>
                      <a:gd name="T29" fmla="*/ 1 h 1506"/>
                      <a:gd name="T30" fmla="*/ 1 w 1321"/>
                      <a:gd name="T31" fmla="*/ 1 h 1506"/>
                      <a:gd name="T32" fmla="*/ 1 w 1321"/>
                      <a:gd name="T33" fmla="*/ 1 h 1506"/>
                      <a:gd name="T34" fmla="*/ 1 w 1321"/>
                      <a:gd name="T35" fmla="*/ 1 h 1506"/>
                      <a:gd name="T36" fmla="*/ 1 w 1321"/>
                      <a:gd name="T37" fmla="*/ 1 h 1506"/>
                      <a:gd name="T38" fmla="*/ 1 w 1321"/>
                      <a:gd name="T39" fmla="*/ 0 h 1506"/>
                      <a:gd name="T40" fmla="*/ 1 w 1321"/>
                      <a:gd name="T41" fmla="*/ 0 h 1506"/>
                      <a:gd name="T42" fmla="*/ 1 w 1321"/>
                      <a:gd name="T43" fmla="*/ 0 h 1506"/>
                      <a:gd name="T44" fmla="*/ 1 w 1321"/>
                      <a:gd name="T45" fmla="*/ 0 h 1506"/>
                      <a:gd name="T46" fmla="*/ 1 w 1321"/>
                      <a:gd name="T47" fmla="*/ 0 h 1506"/>
                      <a:gd name="T48" fmla="*/ 1 w 1321"/>
                      <a:gd name="T49" fmla="*/ 0 h 1506"/>
                      <a:gd name="T50" fmla="*/ 1 w 1321"/>
                      <a:gd name="T51" fmla="*/ 0 h 1506"/>
                      <a:gd name="T52" fmla="*/ 1 w 1321"/>
                      <a:gd name="T53" fmla="*/ 0 h 1506"/>
                      <a:gd name="T54" fmla="*/ 0 w 1321"/>
                      <a:gd name="T55" fmla="*/ 0 h 1506"/>
                      <a:gd name="T56" fmla="*/ 0 w 1321"/>
                      <a:gd name="T57" fmla="*/ 0 h 1506"/>
                      <a:gd name="T58" fmla="*/ 0 w 1321"/>
                      <a:gd name="T59" fmla="*/ 0 h 1506"/>
                      <a:gd name="T60" fmla="*/ 0 w 1321"/>
                      <a:gd name="T61" fmla="*/ 0 h 1506"/>
                      <a:gd name="T62" fmla="*/ 0 w 1321"/>
                      <a:gd name="T63" fmla="*/ 0 h 1506"/>
                      <a:gd name="T64" fmla="*/ 0 w 1321"/>
                      <a:gd name="T65" fmla="*/ 0 h 1506"/>
                      <a:gd name="T66" fmla="*/ 1 w 1321"/>
                      <a:gd name="T67" fmla="*/ 0 h 1506"/>
                      <a:gd name="T68" fmla="*/ 1 w 1321"/>
                      <a:gd name="T69" fmla="*/ 0 h 1506"/>
                      <a:gd name="T70" fmla="*/ 1 w 1321"/>
                      <a:gd name="T71" fmla="*/ 0 h 1506"/>
                      <a:gd name="T72" fmla="*/ 1 w 1321"/>
                      <a:gd name="T73" fmla="*/ 0 h 1506"/>
                      <a:gd name="T74" fmla="*/ 1 w 1321"/>
                      <a:gd name="T75" fmla="*/ 0 h 1506"/>
                      <a:gd name="T76" fmla="*/ 1 w 1321"/>
                      <a:gd name="T77" fmla="*/ 0 h 1506"/>
                      <a:gd name="T78" fmla="*/ 1 w 1321"/>
                      <a:gd name="T79" fmla="*/ 1 h 1506"/>
                      <a:gd name="T80" fmla="*/ 1 w 1321"/>
                      <a:gd name="T81" fmla="*/ 1 h 1506"/>
                      <a:gd name="T82" fmla="*/ 1 w 1321"/>
                      <a:gd name="T83" fmla="*/ 1 h 1506"/>
                      <a:gd name="T84" fmla="*/ 1 w 1321"/>
                      <a:gd name="T85" fmla="*/ 1 h 1506"/>
                      <a:gd name="T86" fmla="*/ 1 w 1321"/>
                      <a:gd name="T87" fmla="*/ 1 h 1506"/>
                      <a:gd name="T88" fmla="*/ 1 w 1321"/>
                      <a:gd name="T89" fmla="*/ 1 h 1506"/>
                      <a:gd name="T90" fmla="*/ 1 w 1321"/>
                      <a:gd name="T91" fmla="*/ 1 h 1506"/>
                      <a:gd name="T92" fmla="*/ 1 w 1321"/>
                      <a:gd name="T93" fmla="*/ 1 h 1506"/>
                      <a:gd name="T94" fmla="*/ 1 w 1321"/>
                      <a:gd name="T95" fmla="*/ 1 h 1506"/>
                      <a:gd name="T96" fmla="*/ 1 w 1321"/>
                      <a:gd name="T97" fmla="*/ 1 h 1506"/>
                      <a:gd name="T98" fmla="*/ 1 w 1321"/>
                      <a:gd name="T99" fmla="*/ 1 h 1506"/>
                      <a:gd name="T100" fmla="*/ 1 w 1321"/>
                      <a:gd name="T101" fmla="*/ 1 h 1506"/>
                      <a:gd name="T102" fmla="*/ 1 w 1321"/>
                      <a:gd name="T103" fmla="*/ 1 h 1506"/>
                      <a:gd name="T104" fmla="*/ 1 w 1321"/>
                      <a:gd name="T105" fmla="*/ 1 h 1506"/>
                      <a:gd name="T106" fmla="*/ 0 w 1321"/>
                      <a:gd name="T107" fmla="*/ 1 h 1506"/>
                      <a:gd name="T108" fmla="*/ 0 w 1321"/>
                      <a:gd name="T109" fmla="*/ 1 h 1506"/>
                      <a:gd name="T110" fmla="*/ 0 w 1321"/>
                      <a:gd name="T111" fmla="*/ 1 h 1506"/>
                      <a:gd name="T112" fmla="*/ 0 w 1321"/>
                      <a:gd name="T113" fmla="*/ 1 h 1506"/>
                      <a:gd name="T114" fmla="*/ 0 w 1321"/>
                      <a:gd name="T115" fmla="*/ 1 h 1506"/>
                      <a:gd name="T116" fmla="*/ 0 w 1321"/>
                      <a:gd name="T117" fmla="*/ 1 h 150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1321"/>
                      <a:gd name="T178" fmla="*/ 0 h 1506"/>
                      <a:gd name="T179" fmla="*/ 1321 w 1321"/>
                      <a:gd name="T180" fmla="*/ 1506 h 150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1321" h="1506">
                        <a:moveTo>
                          <a:pt x="0" y="1363"/>
                        </a:moveTo>
                        <a:lnTo>
                          <a:pt x="4" y="1369"/>
                        </a:lnTo>
                        <a:lnTo>
                          <a:pt x="15" y="1388"/>
                        </a:lnTo>
                        <a:lnTo>
                          <a:pt x="25" y="1400"/>
                        </a:lnTo>
                        <a:lnTo>
                          <a:pt x="37" y="1414"/>
                        </a:lnTo>
                        <a:lnTo>
                          <a:pt x="52" y="1428"/>
                        </a:lnTo>
                        <a:lnTo>
                          <a:pt x="71" y="1442"/>
                        </a:lnTo>
                        <a:lnTo>
                          <a:pt x="81" y="1449"/>
                        </a:lnTo>
                        <a:lnTo>
                          <a:pt x="94" y="1456"/>
                        </a:lnTo>
                        <a:lnTo>
                          <a:pt x="105" y="1463"/>
                        </a:lnTo>
                        <a:lnTo>
                          <a:pt x="119" y="1470"/>
                        </a:lnTo>
                        <a:lnTo>
                          <a:pt x="133" y="1476"/>
                        </a:lnTo>
                        <a:lnTo>
                          <a:pt x="149" y="1482"/>
                        </a:lnTo>
                        <a:lnTo>
                          <a:pt x="165" y="1487"/>
                        </a:lnTo>
                        <a:lnTo>
                          <a:pt x="183" y="1493"/>
                        </a:lnTo>
                        <a:lnTo>
                          <a:pt x="202" y="1496"/>
                        </a:lnTo>
                        <a:lnTo>
                          <a:pt x="222" y="1500"/>
                        </a:lnTo>
                        <a:lnTo>
                          <a:pt x="265" y="1505"/>
                        </a:lnTo>
                        <a:lnTo>
                          <a:pt x="367" y="1506"/>
                        </a:lnTo>
                        <a:lnTo>
                          <a:pt x="479" y="1495"/>
                        </a:lnTo>
                        <a:lnTo>
                          <a:pt x="533" y="1487"/>
                        </a:lnTo>
                        <a:lnTo>
                          <a:pt x="588" y="1477"/>
                        </a:lnTo>
                        <a:lnTo>
                          <a:pt x="615" y="1472"/>
                        </a:lnTo>
                        <a:lnTo>
                          <a:pt x="640" y="1466"/>
                        </a:lnTo>
                        <a:lnTo>
                          <a:pt x="667" y="1459"/>
                        </a:lnTo>
                        <a:lnTo>
                          <a:pt x="692" y="1453"/>
                        </a:lnTo>
                        <a:lnTo>
                          <a:pt x="717" y="1446"/>
                        </a:lnTo>
                        <a:lnTo>
                          <a:pt x="743" y="1439"/>
                        </a:lnTo>
                        <a:lnTo>
                          <a:pt x="767" y="1432"/>
                        </a:lnTo>
                        <a:lnTo>
                          <a:pt x="791" y="1423"/>
                        </a:lnTo>
                        <a:lnTo>
                          <a:pt x="815" y="1415"/>
                        </a:lnTo>
                        <a:lnTo>
                          <a:pt x="839" y="1406"/>
                        </a:lnTo>
                        <a:lnTo>
                          <a:pt x="862" y="1396"/>
                        </a:lnTo>
                        <a:lnTo>
                          <a:pt x="874" y="1392"/>
                        </a:lnTo>
                        <a:lnTo>
                          <a:pt x="884" y="1387"/>
                        </a:lnTo>
                        <a:lnTo>
                          <a:pt x="895" y="1382"/>
                        </a:lnTo>
                        <a:lnTo>
                          <a:pt x="907" y="1377"/>
                        </a:lnTo>
                        <a:lnTo>
                          <a:pt x="917" y="1372"/>
                        </a:lnTo>
                        <a:lnTo>
                          <a:pt x="927" y="1367"/>
                        </a:lnTo>
                        <a:lnTo>
                          <a:pt x="938" y="1362"/>
                        </a:lnTo>
                        <a:lnTo>
                          <a:pt x="949" y="1357"/>
                        </a:lnTo>
                        <a:lnTo>
                          <a:pt x="959" y="1352"/>
                        </a:lnTo>
                        <a:lnTo>
                          <a:pt x="969" y="1346"/>
                        </a:lnTo>
                        <a:lnTo>
                          <a:pt x="978" y="1340"/>
                        </a:lnTo>
                        <a:lnTo>
                          <a:pt x="988" y="1335"/>
                        </a:lnTo>
                        <a:lnTo>
                          <a:pt x="998" y="1329"/>
                        </a:lnTo>
                        <a:lnTo>
                          <a:pt x="1007" y="1324"/>
                        </a:lnTo>
                        <a:lnTo>
                          <a:pt x="1016" y="1317"/>
                        </a:lnTo>
                        <a:lnTo>
                          <a:pt x="1026" y="1312"/>
                        </a:lnTo>
                        <a:lnTo>
                          <a:pt x="1034" y="1306"/>
                        </a:lnTo>
                        <a:lnTo>
                          <a:pt x="1043" y="1299"/>
                        </a:lnTo>
                        <a:lnTo>
                          <a:pt x="1051" y="1294"/>
                        </a:lnTo>
                        <a:lnTo>
                          <a:pt x="1060" y="1288"/>
                        </a:lnTo>
                        <a:lnTo>
                          <a:pt x="1077" y="1275"/>
                        </a:lnTo>
                        <a:lnTo>
                          <a:pt x="1106" y="1250"/>
                        </a:lnTo>
                        <a:lnTo>
                          <a:pt x="1134" y="1223"/>
                        </a:lnTo>
                        <a:lnTo>
                          <a:pt x="1161" y="1199"/>
                        </a:lnTo>
                        <a:lnTo>
                          <a:pt x="1183" y="1175"/>
                        </a:lnTo>
                        <a:lnTo>
                          <a:pt x="1205" y="1152"/>
                        </a:lnTo>
                        <a:lnTo>
                          <a:pt x="1225" y="1128"/>
                        </a:lnTo>
                        <a:lnTo>
                          <a:pt x="1243" y="1105"/>
                        </a:lnTo>
                        <a:lnTo>
                          <a:pt x="1258" y="1082"/>
                        </a:lnTo>
                        <a:lnTo>
                          <a:pt x="1272" y="1058"/>
                        </a:lnTo>
                        <a:lnTo>
                          <a:pt x="1285" y="1034"/>
                        </a:lnTo>
                        <a:lnTo>
                          <a:pt x="1295" y="1007"/>
                        </a:lnTo>
                        <a:lnTo>
                          <a:pt x="1310" y="953"/>
                        </a:lnTo>
                        <a:lnTo>
                          <a:pt x="1318" y="891"/>
                        </a:lnTo>
                        <a:lnTo>
                          <a:pt x="1321" y="819"/>
                        </a:lnTo>
                        <a:lnTo>
                          <a:pt x="1313" y="671"/>
                        </a:lnTo>
                        <a:lnTo>
                          <a:pt x="1305" y="597"/>
                        </a:lnTo>
                        <a:lnTo>
                          <a:pt x="1299" y="562"/>
                        </a:lnTo>
                        <a:lnTo>
                          <a:pt x="1293" y="526"/>
                        </a:lnTo>
                        <a:lnTo>
                          <a:pt x="1284" y="491"/>
                        </a:lnTo>
                        <a:lnTo>
                          <a:pt x="1275" y="456"/>
                        </a:lnTo>
                        <a:lnTo>
                          <a:pt x="1263" y="422"/>
                        </a:lnTo>
                        <a:lnTo>
                          <a:pt x="1252" y="388"/>
                        </a:lnTo>
                        <a:lnTo>
                          <a:pt x="1238" y="355"/>
                        </a:lnTo>
                        <a:lnTo>
                          <a:pt x="1230" y="338"/>
                        </a:lnTo>
                        <a:lnTo>
                          <a:pt x="1222" y="322"/>
                        </a:lnTo>
                        <a:lnTo>
                          <a:pt x="1213" y="305"/>
                        </a:lnTo>
                        <a:lnTo>
                          <a:pt x="1204" y="289"/>
                        </a:lnTo>
                        <a:lnTo>
                          <a:pt x="1195" y="272"/>
                        </a:lnTo>
                        <a:lnTo>
                          <a:pt x="1185" y="257"/>
                        </a:lnTo>
                        <a:lnTo>
                          <a:pt x="1175" y="240"/>
                        </a:lnTo>
                        <a:lnTo>
                          <a:pt x="1163" y="225"/>
                        </a:lnTo>
                        <a:lnTo>
                          <a:pt x="1153" y="211"/>
                        </a:lnTo>
                        <a:lnTo>
                          <a:pt x="1142" y="197"/>
                        </a:lnTo>
                        <a:lnTo>
                          <a:pt x="1130" y="183"/>
                        </a:lnTo>
                        <a:lnTo>
                          <a:pt x="1119" y="171"/>
                        </a:lnTo>
                        <a:lnTo>
                          <a:pt x="1096" y="145"/>
                        </a:lnTo>
                        <a:lnTo>
                          <a:pt x="1072" y="124"/>
                        </a:lnTo>
                        <a:lnTo>
                          <a:pt x="1046" y="103"/>
                        </a:lnTo>
                        <a:lnTo>
                          <a:pt x="1040" y="98"/>
                        </a:lnTo>
                        <a:lnTo>
                          <a:pt x="1034" y="93"/>
                        </a:lnTo>
                        <a:lnTo>
                          <a:pt x="1026" y="88"/>
                        </a:lnTo>
                        <a:lnTo>
                          <a:pt x="1020" y="84"/>
                        </a:lnTo>
                        <a:lnTo>
                          <a:pt x="1006" y="75"/>
                        </a:lnTo>
                        <a:lnTo>
                          <a:pt x="993" y="68"/>
                        </a:lnTo>
                        <a:lnTo>
                          <a:pt x="978" y="60"/>
                        </a:lnTo>
                        <a:lnTo>
                          <a:pt x="964" y="52"/>
                        </a:lnTo>
                        <a:lnTo>
                          <a:pt x="950" y="46"/>
                        </a:lnTo>
                        <a:lnTo>
                          <a:pt x="935" y="40"/>
                        </a:lnTo>
                        <a:lnTo>
                          <a:pt x="919" y="33"/>
                        </a:lnTo>
                        <a:lnTo>
                          <a:pt x="903" y="28"/>
                        </a:lnTo>
                        <a:lnTo>
                          <a:pt x="888" y="23"/>
                        </a:lnTo>
                        <a:lnTo>
                          <a:pt x="871" y="19"/>
                        </a:lnTo>
                        <a:lnTo>
                          <a:pt x="837" y="12"/>
                        </a:lnTo>
                        <a:lnTo>
                          <a:pt x="803" y="5"/>
                        </a:lnTo>
                        <a:lnTo>
                          <a:pt x="766" y="2"/>
                        </a:lnTo>
                        <a:lnTo>
                          <a:pt x="728" y="0"/>
                        </a:lnTo>
                        <a:lnTo>
                          <a:pt x="649" y="2"/>
                        </a:lnTo>
                        <a:lnTo>
                          <a:pt x="569" y="12"/>
                        </a:lnTo>
                        <a:lnTo>
                          <a:pt x="530" y="18"/>
                        </a:lnTo>
                        <a:lnTo>
                          <a:pt x="491" y="26"/>
                        </a:lnTo>
                        <a:lnTo>
                          <a:pt x="455" y="35"/>
                        </a:lnTo>
                        <a:lnTo>
                          <a:pt x="419" y="45"/>
                        </a:lnTo>
                        <a:lnTo>
                          <a:pt x="387" y="54"/>
                        </a:lnTo>
                        <a:lnTo>
                          <a:pt x="357" y="63"/>
                        </a:lnTo>
                        <a:lnTo>
                          <a:pt x="331" y="70"/>
                        </a:lnTo>
                        <a:lnTo>
                          <a:pt x="309" y="78"/>
                        </a:lnTo>
                        <a:lnTo>
                          <a:pt x="291" y="84"/>
                        </a:lnTo>
                        <a:lnTo>
                          <a:pt x="277" y="91"/>
                        </a:lnTo>
                        <a:lnTo>
                          <a:pt x="265" y="94"/>
                        </a:lnTo>
                        <a:lnTo>
                          <a:pt x="278" y="92"/>
                        </a:lnTo>
                        <a:lnTo>
                          <a:pt x="311" y="84"/>
                        </a:lnTo>
                        <a:lnTo>
                          <a:pt x="334" y="80"/>
                        </a:lnTo>
                        <a:lnTo>
                          <a:pt x="361" y="74"/>
                        </a:lnTo>
                        <a:lnTo>
                          <a:pt x="390" y="69"/>
                        </a:lnTo>
                        <a:lnTo>
                          <a:pt x="420" y="64"/>
                        </a:lnTo>
                        <a:lnTo>
                          <a:pt x="453" y="59"/>
                        </a:lnTo>
                        <a:lnTo>
                          <a:pt x="486" y="54"/>
                        </a:lnTo>
                        <a:lnTo>
                          <a:pt x="518" y="49"/>
                        </a:lnTo>
                        <a:lnTo>
                          <a:pt x="551" y="45"/>
                        </a:lnTo>
                        <a:lnTo>
                          <a:pt x="610" y="40"/>
                        </a:lnTo>
                        <a:lnTo>
                          <a:pt x="658" y="41"/>
                        </a:lnTo>
                        <a:lnTo>
                          <a:pt x="748" y="54"/>
                        </a:lnTo>
                        <a:lnTo>
                          <a:pt x="797" y="64"/>
                        </a:lnTo>
                        <a:lnTo>
                          <a:pt x="823" y="69"/>
                        </a:lnTo>
                        <a:lnTo>
                          <a:pt x="848" y="77"/>
                        </a:lnTo>
                        <a:lnTo>
                          <a:pt x="872" y="83"/>
                        </a:lnTo>
                        <a:lnTo>
                          <a:pt x="896" y="92"/>
                        </a:lnTo>
                        <a:lnTo>
                          <a:pt x="919" y="101"/>
                        </a:lnTo>
                        <a:lnTo>
                          <a:pt x="942" y="110"/>
                        </a:lnTo>
                        <a:lnTo>
                          <a:pt x="952" y="115"/>
                        </a:lnTo>
                        <a:lnTo>
                          <a:pt x="963" y="120"/>
                        </a:lnTo>
                        <a:lnTo>
                          <a:pt x="971" y="126"/>
                        </a:lnTo>
                        <a:lnTo>
                          <a:pt x="982" y="131"/>
                        </a:lnTo>
                        <a:lnTo>
                          <a:pt x="1013" y="157"/>
                        </a:lnTo>
                        <a:lnTo>
                          <a:pt x="1029" y="172"/>
                        </a:lnTo>
                        <a:lnTo>
                          <a:pt x="1044" y="192"/>
                        </a:lnTo>
                        <a:lnTo>
                          <a:pt x="1060" y="216"/>
                        </a:lnTo>
                        <a:lnTo>
                          <a:pt x="1078" y="244"/>
                        </a:lnTo>
                        <a:lnTo>
                          <a:pt x="1086" y="259"/>
                        </a:lnTo>
                        <a:lnTo>
                          <a:pt x="1095" y="275"/>
                        </a:lnTo>
                        <a:lnTo>
                          <a:pt x="1103" y="291"/>
                        </a:lnTo>
                        <a:lnTo>
                          <a:pt x="1112" y="309"/>
                        </a:lnTo>
                        <a:lnTo>
                          <a:pt x="1120" y="327"/>
                        </a:lnTo>
                        <a:lnTo>
                          <a:pt x="1129" y="345"/>
                        </a:lnTo>
                        <a:lnTo>
                          <a:pt x="1138" y="362"/>
                        </a:lnTo>
                        <a:lnTo>
                          <a:pt x="1145" y="381"/>
                        </a:lnTo>
                        <a:lnTo>
                          <a:pt x="1161" y="421"/>
                        </a:lnTo>
                        <a:lnTo>
                          <a:pt x="1176" y="460"/>
                        </a:lnTo>
                        <a:lnTo>
                          <a:pt x="1189" y="499"/>
                        </a:lnTo>
                        <a:lnTo>
                          <a:pt x="1200" y="539"/>
                        </a:lnTo>
                        <a:lnTo>
                          <a:pt x="1215" y="614"/>
                        </a:lnTo>
                        <a:lnTo>
                          <a:pt x="1223" y="684"/>
                        </a:lnTo>
                        <a:lnTo>
                          <a:pt x="1216" y="813"/>
                        </a:lnTo>
                        <a:lnTo>
                          <a:pt x="1211" y="845"/>
                        </a:lnTo>
                        <a:lnTo>
                          <a:pt x="1205" y="878"/>
                        </a:lnTo>
                        <a:lnTo>
                          <a:pt x="1197" y="910"/>
                        </a:lnTo>
                        <a:lnTo>
                          <a:pt x="1186" y="940"/>
                        </a:lnTo>
                        <a:lnTo>
                          <a:pt x="1173" y="971"/>
                        </a:lnTo>
                        <a:lnTo>
                          <a:pt x="1166" y="986"/>
                        </a:lnTo>
                        <a:lnTo>
                          <a:pt x="1158" y="1001"/>
                        </a:lnTo>
                        <a:lnTo>
                          <a:pt x="1149" y="1016"/>
                        </a:lnTo>
                        <a:lnTo>
                          <a:pt x="1140" y="1030"/>
                        </a:lnTo>
                        <a:lnTo>
                          <a:pt x="1129" y="1044"/>
                        </a:lnTo>
                        <a:lnTo>
                          <a:pt x="1119" y="1058"/>
                        </a:lnTo>
                        <a:lnTo>
                          <a:pt x="1106" y="1072"/>
                        </a:lnTo>
                        <a:lnTo>
                          <a:pt x="1093" y="1086"/>
                        </a:lnTo>
                        <a:lnTo>
                          <a:pt x="1081" y="1099"/>
                        </a:lnTo>
                        <a:lnTo>
                          <a:pt x="1065" y="1112"/>
                        </a:lnTo>
                        <a:lnTo>
                          <a:pt x="1034" y="1136"/>
                        </a:lnTo>
                        <a:lnTo>
                          <a:pt x="1025" y="1142"/>
                        </a:lnTo>
                        <a:lnTo>
                          <a:pt x="1016" y="1148"/>
                        </a:lnTo>
                        <a:lnTo>
                          <a:pt x="1007" y="1153"/>
                        </a:lnTo>
                        <a:lnTo>
                          <a:pt x="998" y="1160"/>
                        </a:lnTo>
                        <a:lnTo>
                          <a:pt x="989" y="1165"/>
                        </a:lnTo>
                        <a:lnTo>
                          <a:pt x="979" y="1170"/>
                        </a:lnTo>
                        <a:lnTo>
                          <a:pt x="970" y="1176"/>
                        </a:lnTo>
                        <a:lnTo>
                          <a:pt x="960" y="1181"/>
                        </a:lnTo>
                        <a:lnTo>
                          <a:pt x="951" y="1186"/>
                        </a:lnTo>
                        <a:lnTo>
                          <a:pt x="941" y="1192"/>
                        </a:lnTo>
                        <a:lnTo>
                          <a:pt x="932" y="1198"/>
                        </a:lnTo>
                        <a:lnTo>
                          <a:pt x="922" y="1203"/>
                        </a:lnTo>
                        <a:lnTo>
                          <a:pt x="913" y="1208"/>
                        </a:lnTo>
                        <a:lnTo>
                          <a:pt x="903" y="1213"/>
                        </a:lnTo>
                        <a:lnTo>
                          <a:pt x="894" y="1217"/>
                        </a:lnTo>
                        <a:lnTo>
                          <a:pt x="885" y="1222"/>
                        </a:lnTo>
                        <a:lnTo>
                          <a:pt x="875" y="1227"/>
                        </a:lnTo>
                        <a:lnTo>
                          <a:pt x="865" y="1232"/>
                        </a:lnTo>
                        <a:lnTo>
                          <a:pt x="856" y="1237"/>
                        </a:lnTo>
                        <a:lnTo>
                          <a:pt x="847" y="1241"/>
                        </a:lnTo>
                        <a:lnTo>
                          <a:pt x="837" y="1246"/>
                        </a:lnTo>
                        <a:lnTo>
                          <a:pt x="828" y="1250"/>
                        </a:lnTo>
                        <a:lnTo>
                          <a:pt x="809" y="1259"/>
                        </a:lnTo>
                        <a:lnTo>
                          <a:pt x="790" y="1268"/>
                        </a:lnTo>
                        <a:lnTo>
                          <a:pt x="771" y="1275"/>
                        </a:lnTo>
                        <a:lnTo>
                          <a:pt x="752" y="1284"/>
                        </a:lnTo>
                        <a:lnTo>
                          <a:pt x="733" y="1292"/>
                        </a:lnTo>
                        <a:lnTo>
                          <a:pt x="714" y="1298"/>
                        </a:lnTo>
                        <a:lnTo>
                          <a:pt x="695" y="1305"/>
                        </a:lnTo>
                        <a:lnTo>
                          <a:pt x="676" y="1311"/>
                        </a:lnTo>
                        <a:lnTo>
                          <a:pt x="657" y="1317"/>
                        </a:lnTo>
                        <a:lnTo>
                          <a:pt x="637" y="1324"/>
                        </a:lnTo>
                        <a:lnTo>
                          <a:pt x="620" y="1329"/>
                        </a:lnTo>
                        <a:lnTo>
                          <a:pt x="601" y="1334"/>
                        </a:lnTo>
                        <a:lnTo>
                          <a:pt x="582" y="1338"/>
                        </a:lnTo>
                        <a:lnTo>
                          <a:pt x="544" y="1345"/>
                        </a:lnTo>
                        <a:lnTo>
                          <a:pt x="507" y="1350"/>
                        </a:lnTo>
                        <a:lnTo>
                          <a:pt x="469" y="1355"/>
                        </a:lnTo>
                        <a:lnTo>
                          <a:pt x="395" y="1357"/>
                        </a:lnTo>
                        <a:lnTo>
                          <a:pt x="326" y="1352"/>
                        </a:lnTo>
                        <a:lnTo>
                          <a:pt x="265" y="1343"/>
                        </a:lnTo>
                        <a:lnTo>
                          <a:pt x="239" y="1336"/>
                        </a:lnTo>
                        <a:lnTo>
                          <a:pt x="213" y="1330"/>
                        </a:lnTo>
                        <a:lnTo>
                          <a:pt x="191" y="1324"/>
                        </a:lnTo>
                        <a:lnTo>
                          <a:pt x="171" y="1317"/>
                        </a:lnTo>
                        <a:lnTo>
                          <a:pt x="152" y="1310"/>
                        </a:lnTo>
                        <a:lnTo>
                          <a:pt x="137" y="1303"/>
                        </a:lnTo>
                        <a:lnTo>
                          <a:pt x="124" y="1298"/>
                        </a:lnTo>
                        <a:lnTo>
                          <a:pt x="113" y="1292"/>
                        </a:lnTo>
                        <a:lnTo>
                          <a:pt x="98" y="1284"/>
                        </a:lnTo>
                        <a:lnTo>
                          <a:pt x="94" y="1282"/>
                        </a:lnTo>
                        <a:lnTo>
                          <a:pt x="0" y="136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0" name="Freeform 638"/>
                  <p:cNvSpPr>
                    <a:spLocks/>
                  </p:cNvSpPr>
                  <p:nvPr/>
                </p:nvSpPr>
                <p:spPr bwMode="auto">
                  <a:xfrm>
                    <a:off x="1554" y="1562"/>
                    <a:ext cx="245" cy="138"/>
                  </a:xfrm>
                  <a:custGeom>
                    <a:avLst/>
                    <a:gdLst>
                      <a:gd name="T0" fmla="*/ 0 w 980"/>
                      <a:gd name="T1" fmla="*/ 0 h 555"/>
                      <a:gd name="T2" fmla="*/ 0 w 980"/>
                      <a:gd name="T3" fmla="*/ 0 h 555"/>
                      <a:gd name="T4" fmla="*/ 0 w 980"/>
                      <a:gd name="T5" fmla="*/ 0 h 555"/>
                      <a:gd name="T6" fmla="*/ 0 w 980"/>
                      <a:gd name="T7" fmla="*/ 0 h 555"/>
                      <a:gd name="T8" fmla="*/ 0 w 980"/>
                      <a:gd name="T9" fmla="*/ 0 h 555"/>
                      <a:gd name="T10" fmla="*/ 0 w 980"/>
                      <a:gd name="T11" fmla="*/ 0 h 555"/>
                      <a:gd name="T12" fmla="*/ 0 w 980"/>
                      <a:gd name="T13" fmla="*/ 0 h 555"/>
                      <a:gd name="T14" fmla="*/ 0 w 980"/>
                      <a:gd name="T15" fmla="*/ 0 h 555"/>
                      <a:gd name="T16" fmla="*/ 0 w 980"/>
                      <a:gd name="T17" fmla="*/ 0 h 555"/>
                      <a:gd name="T18" fmla="*/ 0 w 980"/>
                      <a:gd name="T19" fmla="*/ 0 h 555"/>
                      <a:gd name="T20" fmla="*/ 0 w 980"/>
                      <a:gd name="T21" fmla="*/ 0 h 555"/>
                      <a:gd name="T22" fmla="*/ 0 w 980"/>
                      <a:gd name="T23" fmla="*/ 0 h 555"/>
                      <a:gd name="T24" fmla="*/ 0 w 980"/>
                      <a:gd name="T25" fmla="*/ 0 h 555"/>
                      <a:gd name="T26" fmla="*/ 0 w 980"/>
                      <a:gd name="T27" fmla="*/ 0 h 555"/>
                      <a:gd name="T28" fmla="*/ 1 w 980"/>
                      <a:gd name="T29" fmla="*/ 0 h 555"/>
                      <a:gd name="T30" fmla="*/ 1 w 980"/>
                      <a:gd name="T31" fmla="*/ 0 h 555"/>
                      <a:gd name="T32" fmla="*/ 1 w 980"/>
                      <a:gd name="T33" fmla="*/ 0 h 555"/>
                      <a:gd name="T34" fmla="*/ 1 w 980"/>
                      <a:gd name="T35" fmla="*/ 0 h 555"/>
                      <a:gd name="T36" fmla="*/ 1 w 980"/>
                      <a:gd name="T37" fmla="*/ 0 h 555"/>
                      <a:gd name="T38" fmla="*/ 1 w 980"/>
                      <a:gd name="T39" fmla="*/ 0 h 555"/>
                      <a:gd name="T40" fmla="*/ 1 w 980"/>
                      <a:gd name="T41" fmla="*/ 0 h 555"/>
                      <a:gd name="T42" fmla="*/ 1 w 980"/>
                      <a:gd name="T43" fmla="*/ 0 h 555"/>
                      <a:gd name="T44" fmla="*/ 1 w 980"/>
                      <a:gd name="T45" fmla="*/ 0 h 555"/>
                      <a:gd name="T46" fmla="*/ 1 w 980"/>
                      <a:gd name="T47" fmla="*/ 0 h 555"/>
                      <a:gd name="T48" fmla="*/ 1 w 980"/>
                      <a:gd name="T49" fmla="*/ 0 h 555"/>
                      <a:gd name="T50" fmla="*/ 1 w 980"/>
                      <a:gd name="T51" fmla="*/ 0 h 555"/>
                      <a:gd name="T52" fmla="*/ 1 w 980"/>
                      <a:gd name="T53" fmla="*/ 0 h 555"/>
                      <a:gd name="T54" fmla="*/ 1 w 980"/>
                      <a:gd name="T55" fmla="*/ 0 h 555"/>
                      <a:gd name="T56" fmla="*/ 1 w 980"/>
                      <a:gd name="T57" fmla="*/ 0 h 555"/>
                      <a:gd name="T58" fmla="*/ 1 w 980"/>
                      <a:gd name="T59" fmla="*/ 0 h 555"/>
                      <a:gd name="T60" fmla="*/ 1 w 980"/>
                      <a:gd name="T61" fmla="*/ 0 h 555"/>
                      <a:gd name="T62" fmla="*/ 1 w 980"/>
                      <a:gd name="T63" fmla="*/ 0 h 555"/>
                      <a:gd name="T64" fmla="*/ 1 w 980"/>
                      <a:gd name="T65" fmla="*/ 0 h 555"/>
                      <a:gd name="T66" fmla="*/ 1 w 980"/>
                      <a:gd name="T67" fmla="*/ 0 h 555"/>
                      <a:gd name="T68" fmla="*/ 1 w 980"/>
                      <a:gd name="T69" fmla="*/ 0 h 555"/>
                      <a:gd name="T70" fmla="*/ 1 w 980"/>
                      <a:gd name="T71" fmla="*/ 0 h 555"/>
                      <a:gd name="T72" fmla="*/ 1 w 980"/>
                      <a:gd name="T73" fmla="*/ 0 h 555"/>
                      <a:gd name="T74" fmla="*/ 1 w 980"/>
                      <a:gd name="T75" fmla="*/ 0 h 555"/>
                      <a:gd name="T76" fmla="*/ 1 w 980"/>
                      <a:gd name="T77" fmla="*/ 0 h 555"/>
                      <a:gd name="T78" fmla="*/ 1 w 980"/>
                      <a:gd name="T79" fmla="*/ 0 h 555"/>
                      <a:gd name="T80" fmla="*/ 1 w 980"/>
                      <a:gd name="T81" fmla="*/ 0 h 555"/>
                      <a:gd name="T82" fmla="*/ 1 w 980"/>
                      <a:gd name="T83" fmla="*/ 0 h 555"/>
                      <a:gd name="T84" fmla="*/ 1 w 980"/>
                      <a:gd name="T85" fmla="*/ 0 h 555"/>
                      <a:gd name="T86" fmla="*/ 1 w 980"/>
                      <a:gd name="T87" fmla="*/ 0 h 555"/>
                      <a:gd name="T88" fmla="*/ 1 w 980"/>
                      <a:gd name="T89" fmla="*/ 0 h 555"/>
                      <a:gd name="T90" fmla="*/ 1 w 980"/>
                      <a:gd name="T91" fmla="*/ 0 h 555"/>
                      <a:gd name="T92" fmla="*/ 1 w 980"/>
                      <a:gd name="T93" fmla="*/ 0 h 555"/>
                      <a:gd name="T94" fmla="*/ 1 w 980"/>
                      <a:gd name="T95" fmla="*/ 0 h 555"/>
                      <a:gd name="T96" fmla="*/ 1 w 980"/>
                      <a:gd name="T97" fmla="*/ 0 h 555"/>
                      <a:gd name="T98" fmla="*/ 1 w 980"/>
                      <a:gd name="T99" fmla="*/ 0 h 555"/>
                      <a:gd name="T100" fmla="*/ 0 w 980"/>
                      <a:gd name="T101" fmla="*/ 0 h 555"/>
                      <a:gd name="T102" fmla="*/ 0 w 980"/>
                      <a:gd name="T103" fmla="*/ 0 h 555"/>
                      <a:gd name="T104" fmla="*/ 0 w 980"/>
                      <a:gd name="T105" fmla="*/ 0 h 555"/>
                      <a:gd name="T106" fmla="*/ 0 w 980"/>
                      <a:gd name="T107" fmla="*/ 0 h 555"/>
                      <a:gd name="T108" fmla="*/ 0 w 980"/>
                      <a:gd name="T109" fmla="*/ 0 h 555"/>
                      <a:gd name="T110" fmla="*/ 0 w 980"/>
                      <a:gd name="T111" fmla="*/ 0 h 555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980"/>
                      <a:gd name="T169" fmla="*/ 0 h 555"/>
                      <a:gd name="T170" fmla="*/ 980 w 980"/>
                      <a:gd name="T171" fmla="*/ 555 h 555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980" h="555">
                        <a:moveTo>
                          <a:pt x="6" y="482"/>
                        </a:moveTo>
                        <a:lnTo>
                          <a:pt x="0" y="398"/>
                        </a:lnTo>
                        <a:lnTo>
                          <a:pt x="6" y="359"/>
                        </a:lnTo>
                        <a:lnTo>
                          <a:pt x="18" y="315"/>
                        </a:lnTo>
                        <a:lnTo>
                          <a:pt x="25" y="292"/>
                        </a:lnTo>
                        <a:lnTo>
                          <a:pt x="37" y="268"/>
                        </a:lnTo>
                        <a:lnTo>
                          <a:pt x="49" y="243"/>
                        </a:lnTo>
                        <a:lnTo>
                          <a:pt x="66" y="219"/>
                        </a:lnTo>
                        <a:lnTo>
                          <a:pt x="85" y="195"/>
                        </a:lnTo>
                        <a:lnTo>
                          <a:pt x="108" y="171"/>
                        </a:lnTo>
                        <a:lnTo>
                          <a:pt x="135" y="148"/>
                        </a:lnTo>
                        <a:lnTo>
                          <a:pt x="162" y="125"/>
                        </a:lnTo>
                        <a:lnTo>
                          <a:pt x="170" y="120"/>
                        </a:lnTo>
                        <a:lnTo>
                          <a:pt x="178" y="115"/>
                        </a:lnTo>
                        <a:lnTo>
                          <a:pt x="187" y="109"/>
                        </a:lnTo>
                        <a:lnTo>
                          <a:pt x="194" y="104"/>
                        </a:lnTo>
                        <a:lnTo>
                          <a:pt x="202" y="99"/>
                        </a:lnTo>
                        <a:lnTo>
                          <a:pt x="211" y="95"/>
                        </a:lnTo>
                        <a:lnTo>
                          <a:pt x="218" y="90"/>
                        </a:lnTo>
                        <a:lnTo>
                          <a:pt x="227" y="85"/>
                        </a:lnTo>
                        <a:lnTo>
                          <a:pt x="236" y="80"/>
                        </a:lnTo>
                        <a:lnTo>
                          <a:pt x="245" y="75"/>
                        </a:lnTo>
                        <a:lnTo>
                          <a:pt x="254" y="71"/>
                        </a:lnTo>
                        <a:lnTo>
                          <a:pt x="263" y="66"/>
                        </a:lnTo>
                        <a:lnTo>
                          <a:pt x="281" y="58"/>
                        </a:lnTo>
                        <a:lnTo>
                          <a:pt x="300" y="49"/>
                        </a:lnTo>
                        <a:lnTo>
                          <a:pt x="319" y="42"/>
                        </a:lnTo>
                        <a:lnTo>
                          <a:pt x="338" y="35"/>
                        </a:lnTo>
                        <a:lnTo>
                          <a:pt x="358" y="29"/>
                        </a:lnTo>
                        <a:lnTo>
                          <a:pt x="377" y="22"/>
                        </a:lnTo>
                        <a:lnTo>
                          <a:pt x="397" y="17"/>
                        </a:lnTo>
                        <a:lnTo>
                          <a:pt x="418" y="12"/>
                        </a:lnTo>
                        <a:lnTo>
                          <a:pt x="458" y="5"/>
                        </a:lnTo>
                        <a:lnTo>
                          <a:pt x="499" y="1"/>
                        </a:lnTo>
                        <a:lnTo>
                          <a:pt x="540" y="0"/>
                        </a:lnTo>
                        <a:lnTo>
                          <a:pt x="618" y="7"/>
                        </a:lnTo>
                        <a:lnTo>
                          <a:pt x="656" y="15"/>
                        </a:lnTo>
                        <a:lnTo>
                          <a:pt x="692" y="22"/>
                        </a:lnTo>
                        <a:lnTo>
                          <a:pt x="725" y="31"/>
                        </a:lnTo>
                        <a:lnTo>
                          <a:pt x="741" y="36"/>
                        </a:lnTo>
                        <a:lnTo>
                          <a:pt x="757" y="42"/>
                        </a:lnTo>
                        <a:lnTo>
                          <a:pt x="772" y="47"/>
                        </a:lnTo>
                        <a:lnTo>
                          <a:pt x="786" y="53"/>
                        </a:lnTo>
                        <a:lnTo>
                          <a:pt x="800" y="58"/>
                        </a:lnTo>
                        <a:lnTo>
                          <a:pt x="813" y="64"/>
                        </a:lnTo>
                        <a:lnTo>
                          <a:pt x="825" y="71"/>
                        </a:lnTo>
                        <a:lnTo>
                          <a:pt x="838" y="77"/>
                        </a:lnTo>
                        <a:lnTo>
                          <a:pt x="849" y="85"/>
                        </a:lnTo>
                        <a:lnTo>
                          <a:pt x="861" y="92"/>
                        </a:lnTo>
                        <a:lnTo>
                          <a:pt x="900" y="125"/>
                        </a:lnTo>
                        <a:lnTo>
                          <a:pt x="917" y="144"/>
                        </a:lnTo>
                        <a:lnTo>
                          <a:pt x="932" y="165"/>
                        </a:lnTo>
                        <a:lnTo>
                          <a:pt x="945" y="188"/>
                        </a:lnTo>
                        <a:lnTo>
                          <a:pt x="956" y="212"/>
                        </a:lnTo>
                        <a:lnTo>
                          <a:pt x="973" y="268"/>
                        </a:lnTo>
                        <a:lnTo>
                          <a:pt x="980" y="326"/>
                        </a:lnTo>
                        <a:lnTo>
                          <a:pt x="979" y="379"/>
                        </a:lnTo>
                        <a:lnTo>
                          <a:pt x="971" y="429"/>
                        </a:lnTo>
                        <a:lnTo>
                          <a:pt x="965" y="450"/>
                        </a:lnTo>
                        <a:lnTo>
                          <a:pt x="959" y="471"/>
                        </a:lnTo>
                        <a:lnTo>
                          <a:pt x="946" y="506"/>
                        </a:lnTo>
                        <a:lnTo>
                          <a:pt x="940" y="520"/>
                        </a:lnTo>
                        <a:lnTo>
                          <a:pt x="933" y="532"/>
                        </a:lnTo>
                        <a:lnTo>
                          <a:pt x="924" y="548"/>
                        </a:lnTo>
                        <a:lnTo>
                          <a:pt x="921" y="555"/>
                        </a:lnTo>
                        <a:lnTo>
                          <a:pt x="914" y="513"/>
                        </a:lnTo>
                        <a:lnTo>
                          <a:pt x="905" y="468"/>
                        </a:lnTo>
                        <a:lnTo>
                          <a:pt x="895" y="416"/>
                        </a:lnTo>
                        <a:lnTo>
                          <a:pt x="880" y="360"/>
                        </a:lnTo>
                        <a:lnTo>
                          <a:pt x="871" y="334"/>
                        </a:lnTo>
                        <a:lnTo>
                          <a:pt x="862" y="308"/>
                        </a:lnTo>
                        <a:lnTo>
                          <a:pt x="852" y="284"/>
                        </a:lnTo>
                        <a:lnTo>
                          <a:pt x="841" y="264"/>
                        </a:lnTo>
                        <a:lnTo>
                          <a:pt x="828" y="246"/>
                        </a:lnTo>
                        <a:lnTo>
                          <a:pt x="815" y="232"/>
                        </a:lnTo>
                        <a:lnTo>
                          <a:pt x="787" y="209"/>
                        </a:lnTo>
                        <a:lnTo>
                          <a:pt x="778" y="204"/>
                        </a:lnTo>
                        <a:lnTo>
                          <a:pt x="771" y="198"/>
                        </a:lnTo>
                        <a:lnTo>
                          <a:pt x="762" y="193"/>
                        </a:lnTo>
                        <a:lnTo>
                          <a:pt x="754" y="188"/>
                        </a:lnTo>
                        <a:lnTo>
                          <a:pt x="744" y="182"/>
                        </a:lnTo>
                        <a:lnTo>
                          <a:pt x="735" y="177"/>
                        </a:lnTo>
                        <a:lnTo>
                          <a:pt x="726" y="172"/>
                        </a:lnTo>
                        <a:lnTo>
                          <a:pt x="716" y="169"/>
                        </a:lnTo>
                        <a:lnTo>
                          <a:pt x="696" y="160"/>
                        </a:lnTo>
                        <a:lnTo>
                          <a:pt x="675" y="153"/>
                        </a:lnTo>
                        <a:lnTo>
                          <a:pt x="654" y="147"/>
                        </a:lnTo>
                        <a:lnTo>
                          <a:pt x="630" y="143"/>
                        </a:lnTo>
                        <a:lnTo>
                          <a:pt x="581" y="139"/>
                        </a:lnTo>
                        <a:lnTo>
                          <a:pt x="529" y="146"/>
                        </a:lnTo>
                        <a:lnTo>
                          <a:pt x="503" y="151"/>
                        </a:lnTo>
                        <a:lnTo>
                          <a:pt x="474" y="160"/>
                        </a:lnTo>
                        <a:lnTo>
                          <a:pt x="460" y="165"/>
                        </a:lnTo>
                        <a:lnTo>
                          <a:pt x="446" y="170"/>
                        </a:lnTo>
                        <a:lnTo>
                          <a:pt x="433" y="175"/>
                        </a:lnTo>
                        <a:lnTo>
                          <a:pt x="419" y="179"/>
                        </a:lnTo>
                        <a:lnTo>
                          <a:pt x="406" y="184"/>
                        </a:lnTo>
                        <a:lnTo>
                          <a:pt x="392" y="189"/>
                        </a:lnTo>
                        <a:lnTo>
                          <a:pt x="368" y="198"/>
                        </a:lnTo>
                        <a:lnTo>
                          <a:pt x="344" y="207"/>
                        </a:lnTo>
                        <a:lnTo>
                          <a:pt x="321" y="215"/>
                        </a:lnTo>
                        <a:lnTo>
                          <a:pt x="300" y="223"/>
                        </a:lnTo>
                        <a:lnTo>
                          <a:pt x="279" y="232"/>
                        </a:lnTo>
                        <a:lnTo>
                          <a:pt x="262" y="241"/>
                        </a:lnTo>
                        <a:lnTo>
                          <a:pt x="244" y="250"/>
                        </a:lnTo>
                        <a:lnTo>
                          <a:pt x="229" y="259"/>
                        </a:lnTo>
                        <a:lnTo>
                          <a:pt x="215" y="268"/>
                        </a:lnTo>
                        <a:lnTo>
                          <a:pt x="175" y="309"/>
                        </a:lnTo>
                        <a:lnTo>
                          <a:pt x="156" y="354"/>
                        </a:lnTo>
                        <a:lnTo>
                          <a:pt x="149" y="393"/>
                        </a:lnTo>
                        <a:lnTo>
                          <a:pt x="146" y="431"/>
                        </a:lnTo>
                        <a:lnTo>
                          <a:pt x="6" y="48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1" name="Freeform 639"/>
                  <p:cNvSpPr>
                    <a:spLocks/>
                  </p:cNvSpPr>
                  <p:nvPr/>
                </p:nvSpPr>
                <p:spPr bwMode="auto">
                  <a:xfrm>
                    <a:off x="1766" y="1717"/>
                    <a:ext cx="153" cy="162"/>
                  </a:xfrm>
                  <a:custGeom>
                    <a:avLst/>
                    <a:gdLst>
                      <a:gd name="T0" fmla="*/ 1 w 610"/>
                      <a:gd name="T1" fmla="*/ 0 h 647"/>
                      <a:gd name="T2" fmla="*/ 1 w 610"/>
                      <a:gd name="T3" fmla="*/ 0 h 647"/>
                      <a:gd name="T4" fmla="*/ 1 w 610"/>
                      <a:gd name="T5" fmla="*/ 0 h 647"/>
                      <a:gd name="T6" fmla="*/ 1 w 610"/>
                      <a:gd name="T7" fmla="*/ 0 h 647"/>
                      <a:gd name="T8" fmla="*/ 1 w 610"/>
                      <a:gd name="T9" fmla="*/ 1 h 647"/>
                      <a:gd name="T10" fmla="*/ 1 w 610"/>
                      <a:gd name="T11" fmla="*/ 1 h 647"/>
                      <a:gd name="T12" fmla="*/ 1 w 610"/>
                      <a:gd name="T13" fmla="*/ 1 h 647"/>
                      <a:gd name="T14" fmla="*/ 1 w 610"/>
                      <a:gd name="T15" fmla="*/ 1 h 647"/>
                      <a:gd name="T16" fmla="*/ 1 w 610"/>
                      <a:gd name="T17" fmla="*/ 1 h 647"/>
                      <a:gd name="T18" fmla="*/ 1 w 610"/>
                      <a:gd name="T19" fmla="*/ 1 h 647"/>
                      <a:gd name="T20" fmla="*/ 0 w 610"/>
                      <a:gd name="T21" fmla="*/ 1 h 647"/>
                      <a:gd name="T22" fmla="*/ 0 w 610"/>
                      <a:gd name="T23" fmla="*/ 1 h 647"/>
                      <a:gd name="T24" fmla="*/ 0 w 610"/>
                      <a:gd name="T25" fmla="*/ 1 h 647"/>
                      <a:gd name="T26" fmla="*/ 0 w 610"/>
                      <a:gd name="T27" fmla="*/ 1 h 647"/>
                      <a:gd name="T28" fmla="*/ 0 w 610"/>
                      <a:gd name="T29" fmla="*/ 1 h 647"/>
                      <a:gd name="T30" fmla="*/ 0 w 610"/>
                      <a:gd name="T31" fmla="*/ 1 h 647"/>
                      <a:gd name="T32" fmla="*/ 0 w 610"/>
                      <a:gd name="T33" fmla="*/ 1 h 647"/>
                      <a:gd name="T34" fmla="*/ 0 w 610"/>
                      <a:gd name="T35" fmla="*/ 1 h 647"/>
                      <a:gd name="T36" fmla="*/ 0 w 610"/>
                      <a:gd name="T37" fmla="*/ 1 h 647"/>
                      <a:gd name="T38" fmla="*/ 0 w 610"/>
                      <a:gd name="T39" fmla="*/ 1 h 647"/>
                      <a:gd name="T40" fmla="*/ 0 w 610"/>
                      <a:gd name="T41" fmla="*/ 1 h 647"/>
                      <a:gd name="T42" fmla="*/ 0 w 610"/>
                      <a:gd name="T43" fmla="*/ 1 h 647"/>
                      <a:gd name="T44" fmla="*/ 0 w 610"/>
                      <a:gd name="T45" fmla="*/ 1 h 647"/>
                      <a:gd name="T46" fmla="*/ 0 w 610"/>
                      <a:gd name="T47" fmla="*/ 1 h 647"/>
                      <a:gd name="T48" fmla="*/ 0 w 610"/>
                      <a:gd name="T49" fmla="*/ 1 h 647"/>
                      <a:gd name="T50" fmla="*/ 0 w 610"/>
                      <a:gd name="T51" fmla="*/ 1 h 647"/>
                      <a:gd name="T52" fmla="*/ 0 w 610"/>
                      <a:gd name="T53" fmla="*/ 1 h 647"/>
                      <a:gd name="T54" fmla="*/ 0 w 610"/>
                      <a:gd name="T55" fmla="*/ 1 h 647"/>
                      <a:gd name="T56" fmla="*/ 0 w 610"/>
                      <a:gd name="T57" fmla="*/ 1 h 647"/>
                      <a:gd name="T58" fmla="*/ 0 w 610"/>
                      <a:gd name="T59" fmla="*/ 1 h 647"/>
                      <a:gd name="T60" fmla="*/ 0 w 610"/>
                      <a:gd name="T61" fmla="*/ 1 h 647"/>
                      <a:gd name="T62" fmla="*/ 1 w 610"/>
                      <a:gd name="T63" fmla="*/ 1 h 647"/>
                      <a:gd name="T64" fmla="*/ 1 w 610"/>
                      <a:gd name="T65" fmla="*/ 1 h 647"/>
                      <a:gd name="T66" fmla="*/ 1 w 610"/>
                      <a:gd name="T67" fmla="*/ 1 h 647"/>
                      <a:gd name="T68" fmla="*/ 1 w 610"/>
                      <a:gd name="T69" fmla="*/ 1 h 647"/>
                      <a:gd name="T70" fmla="*/ 1 w 610"/>
                      <a:gd name="T71" fmla="*/ 1 h 647"/>
                      <a:gd name="T72" fmla="*/ 1 w 610"/>
                      <a:gd name="T73" fmla="*/ 1 h 647"/>
                      <a:gd name="T74" fmla="*/ 1 w 610"/>
                      <a:gd name="T75" fmla="*/ 1 h 647"/>
                      <a:gd name="T76" fmla="*/ 1 w 610"/>
                      <a:gd name="T77" fmla="*/ 1 h 647"/>
                      <a:gd name="T78" fmla="*/ 1 w 610"/>
                      <a:gd name="T79" fmla="*/ 0 h 647"/>
                      <a:gd name="T80" fmla="*/ 1 w 610"/>
                      <a:gd name="T81" fmla="*/ 0 h 647"/>
                      <a:gd name="T82" fmla="*/ 1 w 610"/>
                      <a:gd name="T83" fmla="*/ 0 h 647"/>
                      <a:gd name="T84" fmla="*/ 1 w 610"/>
                      <a:gd name="T85" fmla="*/ 0 h 647"/>
                      <a:gd name="T86" fmla="*/ 1 w 610"/>
                      <a:gd name="T87" fmla="*/ 0 h 647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610"/>
                      <a:gd name="T133" fmla="*/ 0 h 647"/>
                      <a:gd name="T134" fmla="*/ 610 w 610"/>
                      <a:gd name="T135" fmla="*/ 647 h 647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610" h="647">
                        <a:moveTo>
                          <a:pt x="560" y="0"/>
                        </a:moveTo>
                        <a:lnTo>
                          <a:pt x="563" y="158"/>
                        </a:lnTo>
                        <a:lnTo>
                          <a:pt x="556" y="193"/>
                        </a:lnTo>
                        <a:lnTo>
                          <a:pt x="547" y="228"/>
                        </a:lnTo>
                        <a:lnTo>
                          <a:pt x="535" y="265"/>
                        </a:lnTo>
                        <a:lnTo>
                          <a:pt x="526" y="284"/>
                        </a:lnTo>
                        <a:lnTo>
                          <a:pt x="517" y="302"/>
                        </a:lnTo>
                        <a:lnTo>
                          <a:pt x="507" y="320"/>
                        </a:lnTo>
                        <a:lnTo>
                          <a:pt x="495" y="339"/>
                        </a:lnTo>
                        <a:lnTo>
                          <a:pt x="483" y="356"/>
                        </a:lnTo>
                        <a:lnTo>
                          <a:pt x="467" y="374"/>
                        </a:lnTo>
                        <a:lnTo>
                          <a:pt x="452" y="391"/>
                        </a:lnTo>
                        <a:lnTo>
                          <a:pt x="434" y="407"/>
                        </a:lnTo>
                        <a:lnTo>
                          <a:pt x="417" y="424"/>
                        </a:lnTo>
                        <a:lnTo>
                          <a:pt x="395" y="440"/>
                        </a:lnTo>
                        <a:lnTo>
                          <a:pt x="385" y="448"/>
                        </a:lnTo>
                        <a:lnTo>
                          <a:pt x="375" y="455"/>
                        </a:lnTo>
                        <a:lnTo>
                          <a:pt x="365" y="462"/>
                        </a:lnTo>
                        <a:lnTo>
                          <a:pt x="353" y="469"/>
                        </a:lnTo>
                        <a:lnTo>
                          <a:pt x="343" y="476"/>
                        </a:lnTo>
                        <a:lnTo>
                          <a:pt x="334" y="483"/>
                        </a:lnTo>
                        <a:lnTo>
                          <a:pt x="324" y="490"/>
                        </a:lnTo>
                        <a:lnTo>
                          <a:pt x="314" y="496"/>
                        </a:lnTo>
                        <a:lnTo>
                          <a:pt x="304" y="502"/>
                        </a:lnTo>
                        <a:lnTo>
                          <a:pt x="293" y="509"/>
                        </a:lnTo>
                        <a:lnTo>
                          <a:pt x="285" y="514"/>
                        </a:lnTo>
                        <a:lnTo>
                          <a:pt x="274" y="520"/>
                        </a:lnTo>
                        <a:lnTo>
                          <a:pt x="266" y="525"/>
                        </a:lnTo>
                        <a:lnTo>
                          <a:pt x="257" y="532"/>
                        </a:lnTo>
                        <a:lnTo>
                          <a:pt x="248" y="537"/>
                        </a:lnTo>
                        <a:lnTo>
                          <a:pt x="238" y="542"/>
                        </a:lnTo>
                        <a:lnTo>
                          <a:pt x="229" y="547"/>
                        </a:lnTo>
                        <a:lnTo>
                          <a:pt x="221" y="552"/>
                        </a:lnTo>
                        <a:lnTo>
                          <a:pt x="212" y="556"/>
                        </a:lnTo>
                        <a:lnTo>
                          <a:pt x="203" y="561"/>
                        </a:lnTo>
                        <a:lnTo>
                          <a:pt x="187" y="570"/>
                        </a:lnTo>
                        <a:lnTo>
                          <a:pt x="170" y="577"/>
                        </a:lnTo>
                        <a:lnTo>
                          <a:pt x="155" y="585"/>
                        </a:lnTo>
                        <a:lnTo>
                          <a:pt x="140" y="593"/>
                        </a:lnTo>
                        <a:lnTo>
                          <a:pt x="126" y="599"/>
                        </a:lnTo>
                        <a:lnTo>
                          <a:pt x="113" y="605"/>
                        </a:lnTo>
                        <a:lnTo>
                          <a:pt x="99" y="612"/>
                        </a:lnTo>
                        <a:lnTo>
                          <a:pt x="88" y="617"/>
                        </a:lnTo>
                        <a:lnTo>
                          <a:pt x="76" y="621"/>
                        </a:lnTo>
                        <a:lnTo>
                          <a:pt x="65" y="626"/>
                        </a:lnTo>
                        <a:lnTo>
                          <a:pt x="46" y="633"/>
                        </a:lnTo>
                        <a:lnTo>
                          <a:pt x="29" y="638"/>
                        </a:lnTo>
                        <a:lnTo>
                          <a:pt x="8" y="646"/>
                        </a:lnTo>
                        <a:lnTo>
                          <a:pt x="0" y="647"/>
                        </a:lnTo>
                        <a:lnTo>
                          <a:pt x="17" y="645"/>
                        </a:lnTo>
                        <a:lnTo>
                          <a:pt x="60" y="637"/>
                        </a:lnTo>
                        <a:lnTo>
                          <a:pt x="90" y="631"/>
                        </a:lnTo>
                        <a:lnTo>
                          <a:pt x="125" y="623"/>
                        </a:lnTo>
                        <a:lnTo>
                          <a:pt x="161" y="614"/>
                        </a:lnTo>
                        <a:lnTo>
                          <a:pt x="182" y="609"/>
                        </a:lnTo>
                        <a:lnTo>
                          <a:pt x="202" y="604"/>
                        </a:lnTo>
                        <a:lnTo>
                          <a:pt x="222" y="598"/>
                        </a:lnTo>
                        <a:lnTo>
                          <a:pt x="244" y="591"/>
                        </a:lnTo>
                        <a:lnTo>
                          <a:pt x="264" y="585"/>
                        </a:lnTo>
                        <a:lnTo>
                          <a:pt x="286" y="579"/>
                        </a:lnTo>
                        <a:lnTo>
                          <a:pt x="307" y="571"/>
                        </a:lnTo>
                        <a:lnTo>
                          <a:pt x="328" y="563"/>
                        </a:lnTo>
                        <a:lnTo>
                          <a:pt x="348" y="556"/>
                        </a:lnTo>
                        <a:lnTo>
                          <a:pt x="368" y="548"/>
                        </a:lnTo>
                        <a:lnTo>
                          <a:pt x="389" y="539"/>
                        </a:lnTo>
                        <a:lnTo>
                          <a:pt x="406" y="530"/>
                        </a:lnTo>
                        <a:lnTo>
                          <a:pt x="425" y="520"/>
                        </a:lnTo>
                        <a:lnTo>
                          <a:pt x="434" y="516"/>
                        </a:lnTo>
                        <a:lnTo>
                          <a:pt x="443" y="511"/>
                        </a:lnTo>
                        <a:lnTo>
                          <a:pt x="451" y="506"/>
                        </a:lnTo>
                        <a:lnTo>
                          <a:pt x="460" y="501"/>
                        </a:lnTo>
                        <a:lnTo>
                          <a:pt x="467" y="496"/>
                        </a:lnTo>
                        <a:lnTo>
                          <a:pt x="475" y="491"/>
                        </a:lnTo>
                        <a:lnTo>
                          <a:pt x="502" y="469"/>
                        </a:lnTo>
                        <a:lnTo>
                          <a:pt x="525" y="447"/>
                        </a:lnTo>
                        <a:lnTo>
                          <a:pt x="544" y="424"/>
                        </a:lnTo>
                        <a:lnTo>
                          <a:pt x="560" y="402"/>
                        </a:lnTo>
                        <a:lnTo>
                          <a:pt x="574" y="381"/>
                        </a:lnTo>
                        <a:lnTo>
                          <a:pt x="605" y="299"/>
                        </a:lnTo>
                        <a:lnTo>
                          <a:pt x="610" y="223"/>
                        </a:lnTo>
                        <a:lnTo>
                          <a:pt x="603" y="155"/>
                        </a:lnTo>
                        <a:lnTo>
                          <a:pt x="598" y="123"/>
                        </a:lnTo>
                        <a:lnTo>
                          <a:pt x="592" y="94"/>
                        </a:lnTo>
                        <a:lnTo>
                          <a:pt x="585" y="68"/>
                        </a:lnTo>
                        <a:lnTo>
                          <a:pt x="578" y="45"/>
                        </a:lnTo>
                        <a:lnTo>
                          <a:pt x="565" y="12"/>
                        </a:lnTo>
                        <a:lnTo>
                          <a:pt x="56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2" name="Freeform 640"/>
                  <p:cNvSpPr>
                    <a:spLocks/>
                  </p:cNvSpPr>
                  <p:nvPr/>
                </p:nvSpPr>
                <p:spPr bwMode="auto">
                  <a:xfrm>
                    <a:off x="1578" y="1897"/>
                    <a:ext cx="207" cy="34"/>
                  </a:xfrm>
                  <a:custGeom>
                    <a:avLst/>
                    <a:gdLst>
                      <a:gd name="T0" fmla="*/ 1 w 829"/>
                      <a:gd name="T1" fmla="*/ 0 h 137"/>
                      <a:gd name="T2" fmla="*/ 1 w 829"/>
                      <a:gd name="T3" fmla="*/ 0 h 137"/>
                      <a:gd name="T4" fmla="*/ 1 w 829"/>
                      <a:gd name="T5" fmla="*/ 0 h 137"/>
                      <a:gd name="T6" fmla="*/ 1 w 829"/>
                      <a:gd name="T7" fmla="*/ 0 h 137"/>
                      <a:gd name="T8" fmla="*/ 1 w 829"/>
                      <a:gd name="T9" fmla="*/ 0 h 137"/>
                      <a:gd name="T10" fmla="*/ 1 w 829"/>
                      <a:gd name="T11" fmla="*/ 0 h 137"/>
                      <a:gd name="T12" fmla="*/ 1 w 829"/>
                      <a:gd name="T13" fmla="*/ 0 h 137"/>
                      <a:gd name="T14" fmla="*/ 0 w 829"/>
                      <a:gd name="T15" fmla="*/ 0 h 137"/>
                      <a:gd name="T16" fmla="*/ 0 w 829"/>
                      <a:gd name="T17" fmla="*/ 0 h 137"/>
                      <a:gd name="T18" fmla="*/ 0 w 829"/>
                      <a:gd name="T19" fmla="*/ 0 h 137"/>
                      <a:gd name="T20" fmla="*/ 0 w 829"/>
                      <a:gd name="T21" fmla="*/ 0 h 137"/>
                      <a:gd name="T22" fmla="*/ 0 w 829"/>
                      <a:gd name="T23" fmla="*/ 0 h 137"/>
                      <a:gd name="T24" fmla="*/ 0 w 829"/>
                      <a:gd name="T25" fmla="*/ 0 h 137"/>
                      <a:gd name="T26" fmla="*/ 0 w 829"/>
                      <a:gd name="T27" fmla="*/ 0 h 137"/>
                      <a:gd name="T28" fmla="*/ 0 w 829"/>
                      <a:gd name="T29" fmla="*/ 0 h 137"/>
                      <a:gd name="T30" fmla="*/ 0 w 829"/>
                      <a:gd name="T31" fmla="*/ 0 h 137"/>
                      <a:gd name="T32" fmla="*/ 0 w 829"/>
                      <a:gd name="T33" fmla="*/ 0 h 137"/>
                      <a:gd name="T34" fmla="*/ 0 w 829"/>
                      <a:gd name="T35" fmla="*/ 0 h 137"/>
                      <a:gd name="T36" fmla="*/ 0 w 829"/>
                      <a:gd name="T37" fmla="*/ 0 h 137"/>
                      <a:gd name="T38" fmla="*/ 0 w 829"/>
                      <a:gd name="T39" fmla="*/ 0 h 137"/>
                      <a:gd name="T40" fmla="*/ 0 w 829"/>
                      <a:gd name="T41" fmla="*/ 0 h 137"/>
                      <a:gd name="T42" fmla="*/ 0 w 829"/>
                      <a:gd name="T43" fmla="*/ 0 h 137"/>
                      <a:gd name="T44" fmla="*/ 0 w 829"/>
                      <a:gd name="T45" fmla="*/ 0 h 137"/>
                      <a:gd name="T46" fmla="*/ 0 w 829"/>
                      <a:gd name="T47" fmla="*/ 0 h 137"/>
                      <a:gd name="T48" fmla="*/ 0 w 829"/>
                      <a:gd name="T49" fmla="*/ 0 h 137"/>
                      <a:gd name="T50" fmla="*/ 0 w 829"/>
                      <a:gd name="T51" fmla="*/ 0 h 137"/>
                      <a:gd name="T52" fmla="*/ 0 w 829"/>
                      <a:gd name="T53" fmla="*/ 0 h 137"/>
                      <a:gd name="T54" fmla="*/ 0 w 829"/>
                      <a:gd name="T55" fmla="*/ 0 h 137"/>
                      <a:gd name="T56" fmla="*/ 0 w 829"/>
                      <a:gd name="T57" fmla="*/ 0 h 137"/>
                      <a:gd name="T58" fmla="*/ 0 w 829"/>
                      <a:gd name="T59" fmla="*/ 0 h 137"/>
                      <a:gd name="T60" fmla="*/ 0 w 829"/>
                      <a:gd name="T61" fmla="*/ 0 h 137"/>
                      <a:gd name="T62" fmla="*/ 0 w 829"/>
                      <a:gd name="T63" fmla="*/ 0 h 137"/>
                      <a:gd name="T64" fmla="*/ 0 w 829"/>
                      <a:gd name="T65" fmla="*/ 0 h 137"/>
                      <a:gd name="T66" fmla="*/ 0 w 829"/>
                      <a:gd name="T67" fmla="*/ 0 h 137"/>
                      <a:gd name="T68" fmla="*/ 0 w 829"/>
                      <a:gd name="T69" fmla="*/ 0 h 137"/>
                      <a:gd name="T70" fmla="*/ 0 w 829"/>
                      <a:gd name="T71" fmla="*/ 0 h 137"/>
                      <a:gd name="T72" fmla="*/ 0 w 829"/>
                      <a:gd name="T73" fmla="*/ 0 h 137"/>
                      <a:gd name="T74" fmla="*/ 0 w 829"/>
                      <a:gd name="T75" fmla="*/ 0 h 137"/>
                      <a:gd name="T76" fmla="*/ 0 w 829"/>
                      <a:gd name="T77" fmla="*/ 0 h 137"/>
                      <a:gd name="T78" fmla="*/ 0 w 829"/>
                      <a:gd name="T79" fmla="*/ 0 h 137"/>
                      <a:gd name="T80" fmla="*/ 0 w 829"/>
                      <a:gd name="T81" fmla="*/ 0 h 137"/>
                      <a:gd name="T82" fmla="*/ 0 w 829"/>
                      <a:gd name="T83" fmla="*/ 0 h 137"/>
                      <a:gd name="T84" fmla="*/ 0 w 829"/>
                      <a:gd name="T85" fmla="*/ 0 h 137"/>
                      <a:gd name="T86" fmla="*/ 0 w 829"/>
                      <a:gd name="T87" fmla="*/ 0 h 137"/>
                      <a:gd name="T88" fmla="*/ 0 w 829"/>
                      <a:gd name="T89" fmla="*/ 0 h 137"/>
                      <a:gd name="T90" fmla="*/ 0 w 829"/>
                      <a:gd name="T91" fmla="*/ 0 h 137"/>
                      <a:gd name="T92" fmla="*/ 0 w 829"/>
                      <a:gd name="T93" fmla="*/ 0 h 137"/>
                      <a:gd name="T94" fmla="*/ 1 w 829"/>
                      <a:gd name="T95" fmla="*/ 0 h 137"/>
                      <a:gd name="T96" fmla="*/ 1 w 829"/>
                      <a:gd name="T97" fmla="*/ 0 h 137"/>
                      <a:gd name="T98" fmla="*/ 1 w 829"/>
                      <a:gd name="T99" fmla="*/ 0 h 137"/>
                      <a:gd name="T100" fmla="*/ 1 w 829"/>
                      <a:gd name="T101" fmla="*/ 0 h 137"/>
                      <a:gd name="T102" fmla="*/ 1 w 829"/>
                      <a:gd name="T103" fmla="*/ 0 h 137"/>
                      <a:gd name="T104" fmla="*/ 1 w 829"/>
                      <a:gd name="T105" fmla="*/ 0 h 137"/>
                      <a:gd name="T106" fmla="*/ 1 w 829"/>
                      <a:gd name="T107" fmla="*/ 0 h 137"/>
                      <a:gd name="T108" fmla="*/ 1 w 829"/>
                      <a:gd name="T109" fmla="*/ 0 h 137"/>
                      <a:gd name="T110" fmla="*/ 1 w 829"/>
                      <a:gd name="T111" fmla="*/ 0 h 137"/>
                      <a:gd name="T112" fmla="*/ 1 w 829"/>
                      <a:gd name="T113" fmla="*/ 0 h 137"/>
                      <a:gd name="T114" fmla="*/ 1 w 829"/>
                      <a:gd name="T115" fmla="*/ 0 h 137"/>
                      <a:gd name="T116" fmla="*/ 1 w 829"/>
                      <a:gd name="T117" fmla="*/ 0 h 137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829"/>
                      <a:gd name="T178" fmla="*/ 0 h 137"/>
                      <a:gd name="T179" fmla="*/ 829 w 829"/>
                      <a:gd name="T180" fmla="*/ 137 h 137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829" h="137">
                        <a:moveTo>
                          <a:pt x="829" y="0"/>
                        </a:moveTo>
                        <a:lnTo>
                          <a:pt x="822" y="3"/>
                        </a:lnTo>
                        <a:lnTo>
                          <a:pt x="798" y="11"/>
                        </a:lnTo>
                        <a:lnTo>
                          <a:pt x="780" y="17"/>
                        </a:lnTo>
                        <a:lnTo>
                          <a:pt x="759" y="24"/>
                        </a:lnTo>
                        <a:lnTo>
                          <a:pt x="737" y="30"/>
                        </a:lnTo>
                        <a:lnTo>
                          <a:pt x="710" y="36"/>
                        </a:lnTo>
                        <a:lnTo>
                          <a:pt x="682" y="43"/>
                        </a:lnTo>
                        <a:lnTo>
                          <a:pt x="650" y="50"/>
                        </a:lnTo>
                        <a:lnTo>
                          <a:pt x="619" y="55"/>
                        </a:lnTo>
                        <a:lnTo>
                          <a:pt x="583" y="62"/>
                        </a:lnTo>
                        <a:lnTo>
                          <a:pt x="547" y="66"/>
                        </a:lnTo>
                        <a:lnTo>
                          <a:pt x="511" y="69"/>
                        </a:lnTo>
                        <a:lnTo>
                          <a:pt x="434" y="73"/>
                        </a:lnTo>
                        <a:lnTo>
                          <a:pt x="358" y="69"/>
                        </a:lnTo>
                        <a:lnTo>
                          <a:pt x="288" y="62"/>
                        </a:lnTo>
                        <a:lnTo>
                          <a:pt x="257" y="55"/>
                        </a:lnTo>
                        <a:lnTo>
                          <a:pt x="225" y="50"/>
                        </a:lnTo>
                        <a:lnTo>
                          <a:pt x="197" y="43"/>
                        </a:lnTo>
                        <a:lnTo>
                          <a:pt x="170" y="36"/>
                        </a:lnTo>
                        <a:lnTo>
                          <a:pt x="146" y="30"/>
                        </a:lnTo>
                        <a:lnTo>
                          <a:pt x="126" y="24"/>
                        </a:lnTo>
                        <a:lnTo>
                          <a:pt x="107" y="17"/>
                        </a:lnTo>
                        <a:lnTo>
                          <a:pt x="92" y="11"/>
                        </a:lnTo>
                        <a:lnTo>
                          <a:pt x="70" y="3"/>
                        </a:lnTo>
                        <a:lnTo>
                          <a:pt x="62" y="0"/>
                        </a:lnTo>
                        <a:lnTo>
                          <a:pt x="0" y="102"/>
                        </a:lnTo>
                        <a:lnTo>
                          <a:pt x="12" y="105"/>
                        </a:lnTo>
                        <a:lnTo>
                          <a:pt x="46" y="111"/>
                        </a:lnTo>
                        <a:lnTo>
                          <a:pt x="70" y="115"/>
                        </a:lnTo>
                        <a:lnTo>
                          <a:pt x="98" y="119"/>
                        </a:lnTo>
                        <a:lnTo>
                          <a:pt x="128" y="124"/>
                        </a:lnTo>
                        <a:lnTo>
                          <a:pt x="163" y="128"/>
                        </a:lnTo>
                        <a:lnTo>
                          <a:pt x="238" y="134"/>
                        </a:lnTo>
                        <a:lnTo>
                          <a:pt x="318" y="137"/>
                        </a:lnTo>
                        <a:lnTo>
                          <a:pt x="399" y="133"/>
                        </a:lnTo>
                        <a:lnTo>
                          <a:pt x="478" y="122"/>
                        </a:lnTo>
                        <a:lnTo>
                          <a:pt x="514" y="113"/>
                        </a:lnTo>
                        <a:lnTo>
                          <a:pt x="551" y="104"/>
                        </a:lnTo>
                        <a:lnTo>
                          <a:pt x="569" y="99"/>
                        </a:lnTo>
                        <a:lnTo>
                          <a:pt x="586" y="94"/>
                        </a:lnTo>
                        <a:lnTo>
                          <a:pt x="602" y="88"/>
                        </a:lnTo>
                        <a:lnTo>
                          <a:pt x="619" y="83"/>
                        </a:lnTo>
                        <a:lnTo>
                          <a:pt x="634" y="78"/>
                        </a:lnTo>
                        <a:lnTo>
                          <a:pt x="649" y="73"/>
                        </a:lnTo>
                        <a:lnTo>
                          <a:pt x="664" y="69"/>
                        </a:lnTo>
                        <a:lnTo>
                          <a:pt x="678" y="63"/>
                        </a:lnTo>
                        <a:lnTo>
                          <a:pt x="692" y="59"/>
                        </a:lnTo>
                        <a:lnTo>
                          <a:pt x="705" y="54"/>
                        </a:lnTo>
                        <a:lnTo>
                          <a:pt x="718" y="49"/>
                        </a:lnTo>
                        <a:lnTo>
                          <a:pt x="730" y="44"/>
                        </a:lnTo>
                        <a:lnTo>
                          <a:pt x="752" y="35"/>
                        </a:lnTo>
                        <a:lnTo>
                          <a:pt x="772" y="28"/>
                        </a:lnTo>
                        <a:lnTo>
                          <a:pt x="789" y="20"/>
                        </a:lnTo>
                        <a:lnTo>
                          <a:pt x="804" y="14"/>
                        </a:lnTo>
                        <a:lnTo>
                          <a:pt x="815" y="7"/>
                        </a:lnTo>
                        <a:lnTo>
                          <a:pt x="823" y="3"/>
                        </a:lnTo>
                        <a:lnTo>
                          <a:pt x="82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37" name="Group 641"/>
                  <p:cNvGrpSpPr>
                    <a:grpSpLocks/>
                  </p:cNvGrpSpPr>
                  <p:nvPr/>
                </p:nvGrpSpPr>
                <p:grpSpPr bwMode="auto">
                  <a:xfrm>
                    <a:off x="960" y="1645"/>
                    <a:ext cx="447" cy="424"/>
                    <a:chOff x="960" y="1645"/>
                    <a:chExt cx="447" cy="424"/>
                  </a:xfrm>
                </p:grpSpPr>
                <p:sp>
                  <p:nvSpPr>
                    <p:cNvPr id="54" name="Freeform 642"/>
                    <p:cNvSpPr>
                      <a:spLocks/>
                    </p:cNvSpPr>
                    <p:nvPr/>
                  </p:nvSpPr>
                  <p:spPr bwMode="auto">
                    <a:xfrm>
                      <a:off x="1014" y="1722"/>
                      <a:ext cx="380" cy="327"/>
                    </a:xfrm>
                    <a:custGeom>
                      <a:avLst/>
                      <a:gdLst>
                        <a:gd name="T0" fmla="*/ 0 w 1517"/>
                        <a:gd name="T1" fmla="*/ 1 h 1307"/>
                        <a:gd name="T2" fmla="*/ 0 w 1517"/>
                        <a:gd name="T3" fmla="*/ 1 h 1307"/>
                        <a:gd name="T4" fmla="*/ 0 w 1517"/>
                        <a:gd name="T5" fmla="*/ 1 h 1307"/>
                        <a:gd name="T6" fmla="*/ 1 w 1517"/>
                        <a:gd name="T7" fmla="*/ 0 h 1307"/>
                        <a:gd name="T8" fmla="*/ 1 w 1517"/>
                        <a:gd name="T9" fmla="*/ 0 h 1307"/>
                        <a:gd name="T10" fmla="*/ 1 w 1517"/>
                        <a:gd name="T11" fmla="*/ 0 h 1307"/>
                        <a:gd name="T12" fmla="*/ 2 w 1517"/>
                        <a:gd name="T13" fmla="*/ 0 h 1307"/>
                        <a:gd name="T14" fmla="*/ 2 w 1517"/>
                        <a:gd name="T15" fmla="*/ 1 h 1307"/>
                        <a:gd name="T16" fmla="*/ 1 w 1517"/>
                        <a:gd name="T17" fmla="*/ 0 h 1307"/>
                        <a:gd name="T18" fmla="*/ 1 w 1517"/>
                        <a:gd name="T19" fmla="*/ 1 h 1307"/>
                        <a:gd name="T20" fmla="*/ 1 w 1517"/>
                        <a:gd name="T21" fmla="*/ 1 h 1307"/>
                        <a:gd name="T22" fmla="*/ 0 w 1517"/>
                        <a:gd name="T23" fmla="*/ 1 h 1307"/>
                        <a:gd name="T24" fmla="*/ 1 w 1517"/>
                        <a:gd name="T25" fmla="*/ 1 h 1307"/>
                        <a:gd name="T26" fmla="*/ 1 w 1517"/>
                        <a:gd name="T27" fmla="*/ 1 h 1307"/>
                        <a:gd name="T28" fmla="*/ 1 w 1517"/>
                        <a:gd name="T29" fmla="*/ 1 h 1307"/>
                        <a:gd name="T30" fmla="*/ 1 w 1517"/>
                        <a:gd name="T31" fmla="*/ 1 h 1307"/>
                        <a:gd name="T32" fmla="*/ 2 w 1517"/>
                        <a:gd name="T33" fmla="*/ 1 h 1307"/>
                        <a:gd name="T34" fmla="*/ 1 w 1517"/>
                        <a:gd name="T35" fmla="*/ 1 h 1307"/>
                        <a:gd name="T36" fmla="*/ 1 w 1517"/>
                        <a:gd name="T37" fmla="*/ 1 h 1307"/>
                        <a:gd name="T38" fmla="*/ 0 w 1517"/>
                        <a:gd name="T39" fmla="*/ 1 h 1307"/>
                        <a:gd name="T40" fmla="*/ 0 w 1517"/>
                        <a:gd name="T41" fmla="*/ 1 h 130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517"/>
                        <a:gd name="T64" fmla="*/ 0 h 1307"/>
                        <a:gd name="T65" fmla="*/ 1517 w 1517"/>
                        <a:gd name="T66" fmla="*/ 1307 h 130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517" h="1307">
                          <a:moveTo>
                            <a:pt x="229" y="1202"/>
                          </a:moveTo>
                          <a:lnTo>
                            <a:pt x="0" y="648"/>
                          </a:lnTo>
                          <a:lnTo>
                            <a:pt x="98" y="375"/>
                          </a:lnTo>
                          <a:lnTo>
                            <a:pt x="419" y="152"/>
                          </a:lnTo>
                          <a:lnTo>
                            <a:pt x="913" y="0"/>
                          </a:lnTo>
                          <a:lnTo>
                            <a:pt x="1208" y="21"/>
                          </a:lnTo>
                          <a:lnTo>
                            <a:pt x="1365" y="76"/>
                          </a:lnTo>
                          <a:lnTo>
                            <a:pt x="1490" y="353"/>
                          </a:lnTo>
                          <a:lnTo>
                            <a:pt x="1060" y="321"/>
                          </a:lnTo>
                          <a:lnTo>
                            <a:pt x="674" y="364"/>
                          </a:lnTo>
                          <a:lnTo>
                            <a:pt x="343" y="609"/>
                          </a:lnTo>
                          <a:lnTo>
                            <a:pt x="337" y="822"/>
                          </a:lnTo>
                          <a:lnTo>
                            <a:pt x="413" y="947"/>
                          </a:lnTo>
                          <a:lnTo>
                            <a:pt x="533" y="990"/>
                          </a:lnTo>
                          <a:lnTo>
                            <a:pt x="1077" y="848"/>
                          </a:lnTo>
                          <a:lnTo>
                            <a:pt x="1267" y="653"/>
                          </a:lnTo>
                          <a:lnTo>
                            <a:pt x="1517" y="669"/>
                          </a:lnTo>
                          <a:lnTo>
                            <a:pt x="1186" y="1105"/>
                          </a:lnTo>
                          <a:lnTo>
                            <a:pt x="343" y="1307"/>
                          </a:lnTo>
                          <a:lnTo>
                            <a:pt x="229" y="1202"/>
                          </a:lnTo>
                          <a:close/>
                        </a:path>
                      </a:pathLst>
                    </a:custGeom>
                    <a:solidFill>
                      <a:srgbClr val="CCCC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5" name="Freeform 643"/>
                    <p:cNvSpPr>
                      <a:spLocks/>
                    </p:cNvSpPr>
                    <p:nvPr/>
                  </p:nvSpPr>
                  <p:spPr bwMode="auto">
                    <a:xfrm>
                      <a:off x="1073" y="1752"/>
                      <a:ext cx="263" cy="162"/>
                    </a:xfrm>
                    <a:custGeom>
                      <a:avLst/>
                      <a:gdLst>
                        <a:gd name="T0" fmla="*/ 0 w 1055"/>
                        <a:gd name="T1" fmla="*/ 1 h 648"/>
                        <a:gd name="T2" fmla="*/ 0 w 1055"/>
                        <a:gd name="T3" fmla="*/ 1 h 648"/>
                        <a:gd name="T4" fmla="*/ 0 w 1055"/>
                        <a:gd name="T5" fmla="*/ 0 h 648"/>
                        <a:gd name="T6" fmla="*/ 0 w 1055"/>
                        <a:gd name="T7" fmla="*/ 0 h 648"/>
                        <a:gd name="T8" fmla="*/ 0 w 1055"/>
                        <a:gd name="T9" fmla="*/ 0 h 648"/>
                        <a:gd name="T10" fmla="*/ 0 w 1055"/>
                        <a:gd name="T11" fmla="*/ 0 h 648"/>
                        <a:gd name="T12" fmla="*/ 0 w 1055"/>
                        <a:gd name="T13" fmla="*/ 0 h 648"/>
                        <a:gd name="T14" fmla="*/ 0 w 1055"/>
                        <a:gd name="T15" fmla="*/ 0 h 648"/>
                        <a:gd name="T16" fmla="*/ 0 w 1055"/>
                        <a:gd name="T17" fmla="*/ 0 h 648"/>
                        <a:gd name="T18" fmla="*/ 1 w 1055"/>
                        <a:gd name="T19" fmla="*/ 0 h 648"/>
                        <a:gd name="T20" fmla="*/ 1 w 1055"/>
                        <a:gd name="T21" fmla="*/ 0 h 648"/>
                        <a:gd name="T22" fmla="*/ 1 w 1055"/>
                        <a:gd name="T23" fmla="*/ 0 h 648"/>
                        <a:gd name="T24" fmla="*/ 1 w 1055"/>
                        <a:gd name="T25" fmla="*/ 0 h 648"/>
                        <a:gd name="T26" fmla="*/ 1 w 1055"/>
                        <a:gd name="T27" fmla="*/ 0 h 648"/>
                        <a:gd name="T28" fmla="*/ 1 w 1055"/>
                        <a:gd name="T29" fmla="*/ 0 h 648"/>
                        <a:gd name="T30" fmla="*/ 0 w 1055"/>
                        <a:gd name="T31" fmla="*/ 0 h 648"/>
                        <a:gd name="T32" fmla="*/ 0 w 1055"/>
                        <a:gd name="T33" fmla="*/ 0 h 648"/>
                        <a:gd name="T34" fmla="*/ 0 w 1055"/>
                        <a:gd name="T35" fmla="*/ 1 h 648"/>
                        <a:gd name="T36" fmla="*/ 0 w 1055"/>
                        <a:gd name="T37" fmla="*/ 1 h 648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055"/>
                        <a:gd name="T58" fmla="*/ 0 h 648"/>
                        <a:gd name="T59" fmla="*/ 1055 w 1055"/>
                        <a:gd name="T60" fmla="*/ 648 h 648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055" h="648">
                          <a:moveTo>
                            <a:pt x="65" y="648"/>
                          </a:moveTo>
                          <a:lnTo>
                            <a:pt x="0" y="507"/>
                          </a:lnTo>
                          <a:lnTo>
                            <a:pt x="21" y="332"/>
                          </a:lnTo>
                          <a:lnTo>
                            <a:pt x="109" y="332"/>
                          </a:lnTo>
                          <a:lnTo>
                            <a:pt x="157" y="207"/>
                          </a:lnTo>
                          <a:lnTo>
                            <a:pt x="278" y="229"/>
                          </a:lnTo>
                          <a:lnTo>
                            <a:pt x="348" y="98"/>
                          </a:lnTo>
                          <a:lnTo>
                            <a:pt x="495" y="125"/>
                          </a:lnTo>
                          <a:lnTo>
                            <a:pt x="571" y="0"/>
                          </a:lnTo>
                          <a:lnTo>
                            <a:pt x="707" y="82"/>
                          </a:lnTo>
                          <a:lnTo>
                            <a:pt x="767" y="17"/>
                          </a:lnTo>
                          <a:lnTo>
                            <a:pt x="853" y="120"/>
                          </a:lnTo>
                          <a:lnTo>
                            <a:pt x="962" y="50"/>
                          </a:lnTo>
                          <a:lnTo>
                            <a:pt x="1055" y="179"/>
                          </a:lnTo>
                          <a:lnTo>
                            <a:pt x="838" y="240"/>
                          </a:lnTo>
                          <a:lnTo>
                            <a:pt x="478" y="224"/>
                          </a:lnTo>
                          <a:lnTo>
                            <a:pt x="141" y="424"/>
                          </a:lnTo>
                          <a:lnTo>
                            <a:pt x="65" y="648"/>
                          </a:lnTo>
                          <a:close/>
                        </a:path>
                      </a:pathLst>
                    </a:custGeom>
                    <a:solidFill>
                      <a:srgbClr val="A3A3D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6" name="Freeform 644"/>
                    <p:cNvSpPr>
                      <a:spLocks/>
                    </p:cNvSpPr>
                    <p:nvPr/>
                  </p:nvSpPr>
                  <p:spPr bwMode="auto">
                    <a:xfrm>
                      <a:off x="1020" y="1854"/>
                      <a:ext cx="107" cy="188"/>
                    </a:xfrm>
                    <a:custGeom>
                      <a:avLst/>
                      <a:gdLst>
                        <a:gd name="T0" fmla="*/ 0 w 429"/>
                        <a:gd name="T1" fmla="*/ 0 h 751"/>
                        <a:gd name="T2" fmla="*/ 0 w 429"/>
                        <a:gd name="T3" fmla="*/ 1 h 751"/>
                        <a:gd name="T4" fmla="*/ 0 w 429"/>
                        <a:gd name="T5" fmla="*/ 1 h 751"/>
                        <a:gd name="T6" fmla="*/ 0 w 429"/>
                        <a:gd name="T7" fmla="*/ 1 h 751"/>
                        <a:gd name="T8" fmla="*/ 0 w 429"/>
                        <a:gd name="T9" fmla="*/ 1 h 751"/>
                        <a:gd name="T10" fmla="*/ 0 w 429"/>
                        <a:gd name="T11" fmla="*/ 0 h 751"/>
                        <a:gd name="T12" fmla="*/ 0 w 429"/>
                        <a:gd name="T13" fmla="*/ 0 h 751"/>
                        <a:gd name="T14" fmla="*/ 0 w 429"/>
                        <a:gd name="T15" fmla="*/ 0 h 75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29"/>
                        <a:gd name="T25" fmla="*/ 0 h 751"/>
                        <a:gd name="T26" fmla="*/ 429 w 429"/>
                        <a:gd name="T27" fmla="*/ 751 h 75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29" h="751">
                          <a:moveTo>
                            <a:pt x="48" y="0"/>
                          </a:moveTo>
                          <a:lnTo>
                            <a:pt x="266" y="490"/>
                          </a:lnTo>
                          <a:lnTo>
                            <a:pt x="429" y="664"/>
                          </a:lnTo>
                          <a:lnTo>
                            <a:pt x="250" y="751"/>
                          </a:lnTo>
                          <a:lnTo>
                            <a:pt x="81" y="474"/>
                          </a:lnTo>
                          <a:lnTo>
                            <a:pt x="0" y="153"/>
                          </a:lnTo>
                          <a:lnTo>
                            <a:pt x="48" y="0"/>
                          </a:lnTo>
                          <a:close/>
                        </a:path>
                      </a:pathLst>
                    </a:custGeom>
                    <a:solidFill>
                      <a:srgbClr val="A3A3D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7" name="Freeform 645"/>
                    <p:cNvSpPr>
                      <a:spLocks/>
                    </p:cNvSpPr>
                    <p:nvPr/>
                  </p:nvSpPr>
                  <p:spPr bwMode="auto">
                    <a:xfrm>
                      <a:off x="1089" y="1891"/>
                      <a:ext cx="318" cy="171"/>
                    </a:xfrm>
                    <a:custGeom>
                      <a:avLst/>
                      <a:gdLst>
                        <a:gd name="T0" fmla="*/ 0 w 1273"/>
                        <a:gd name="T1" fmla="*/ 0 h 687"/>
                        <a:gd name="T2" fmla="*/ 0 w 1273"/>
                        <a:gd name="T3" fmla="*/ 0 h 687"/>
                        <a:gd name="T4" fmla="*/ 0 w 1273"/>
                        <a:gd name="T5" fmla="*/ 0 h 687"/>
                        <a:gd name="T6" fmla="*/ 0 w 1273"/>
                        <a:gd name="T7" fmla="*/ 0 h 687"/>
                        <a:gd name="T8" fmla="*/ 0 w 1273"/>
                        <a:gd name="T9" fmla="*/ 0 h 687"/>
                        <a:gd name="T10" fmla="*/ 0 w 1273"/>
                        <a:gd name="T11" fmla="*/ 0 h 687"/>
                        <a:gd name="T12" fmla="*/ 1 w 1273"/>
                        <a:gd name="T13" fmla="*/ 0 h 687"/>
                        <a:gd name="T14" fmla="*/ 1 w 1273"/>
                        <a:gd name="T15" fmla="*/ 0 h 687"/>
                        <a:gd name="T16" fmla="*/ 1 w 1273"/>
                        <a:gd name="T17" fmla="*/ 0 h 687"/>
                        <a:gd name="T18" fmla="*/ 1 w 1273"/>
                        <a:gd name="T19" fmla="*/ 0 h 687"/>
                        <a:gd name="T20" fmla="*/ 1 w 1273"/>
                        <a:gd name="T21" fmla="*/ 0 h 687"/>
                        <a:gd name="T22" fmla="*/ 1 w 1273"/>
                        <a:gd name="T23" fmla="*/ 0 h 687"/>
                        <a:gd name="T24" fmla="*/ 1 w 1273"/>
                        <a:gd name="T25" fmla="*/ 0 h 687"/>
                        <a:gd name="T26" fmla="*/ 1 w 1273"/>
                        <a:gd name="T27" fmla="*/ 0 h 687"/>
                        <a:gd name="T28" fmla="*/ 1 w 1273"/>
                        <a:gd name="T29" fmla="*/ 0 h 687"/>
                        <a:gd name="T30" fmla="*/ 0 w 1273"/>
                        <a:gd name="T31" fmla="*/ 1 h 687"/>
                        <a:gd name="T32" fmla="*/ 0 w 1273"/>
                        <a:gd name="T33" fmla="*/ 0 h 687"/>
                        <a:gd name="T34" fmla="*/ 0 w 1273"/>
                        <a:gd name="T35" fmla="*/ 0 h 68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1273"/>
                        <a:gd name="T55" fmla="*/ 0 h 687"/>
                        <a:gd name="T56" fmla="*/ 1273 w 1273"/>
                        <a:gd name="T57" fmla="*/ 687 h 687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1273" h="687">
                          <a:moveTo>
                            <a:pt x="0" y="567"/>
                          </a:moveTo>
                          <a:lnTo>
                            <a:pt x="201" y="404"/>
                          </a:lnTo>
                          <a:lnTo>
                            <a:pt x="250" y="485"/>
                          </a:lnTo>
                          <a:lnTo>
                            <a:pt x="397" y="381"/>
                          </a:lnTo>
                          <a:lnTo>
                            <a:pt x="523" y="452"/>
                          </a:lnTo>
                          <a:lnTo>
                            <a:pt x="642" y="305"/>
                          </a:lnTo>
                          <a:lnTo>
                            <a:pt x="766" y="354"/>
                          </a:lnTo>
                          <a:lnTo>
                            <a:pt x="848" y="224"/>
                          </a:lnTo>
                          <a:lnTo>
                            <a:pt x="947" y="240"/>
                          </a:lnTo>
                          <a:lnTo>
                            <a:pt x="1023" y="109"/>
                          </a:lnTo>
                          <a:lnTo>
                            <a:pt x="1121" y="88"/>
                          </a:lnTo>
                          <a:lnTo>
                            <a:pt x="1131" y="0"/>
                          </a:lnTo>
                          <a:lnTo>
                            <a:pt x="1273" y="0"/>
                          </a:lnTo>
                          <a:lnTo>
                            <a:pt x="1175" y="257"/>
                          </a:lnTo>
                          <a:lnTo>
                            <a:pt x="690" y="588"/>
                          </a:lnTo>
                          <a:lnTo>
                            <a:pt x="234" y="687"/>
                          </a:lnTo>
                          <a:lnTo>
                            <a:pt x="0" y="567"/>
                          </a:lnTo>
                          <a:close/>
                        </a:path>
                      </a:pathLst>
                    </a:custGeom>
                    <a:solidFill>
                      <a:srgbClr val="A3A3D6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8" name="Freeform 646"/>
                    <p:cNvSpPr>
                      <a:spLocks/>
                    </p:cNvSpPr>
                    <p:nvPr/>
                  </p:nvSpPr>
                  <p:spPr bwMode="auto">
                    <a:xfrm>
                      <a:off x="1085" y="1785"/>
                      <a:ext cx="253" cy="185"/>
                    </a:xfrm>
                    <a:custGeom>
                      <a:avLst/>
                      <a:gdLst>
                        <a:gd name="T0" fmla="*/ 0 w 1015"/>
                        <a:gd name="T1" fmla="*/ 0 h 741"/>
                        <a:gd name="T2" fmla="*/ 0 w 1015"/>
                        <a:gd name="T3" fmla="*/ 0 h 741"/>
                        <a:gd name="T4" fmla="*/ 0 w 1015"/>
                        <a:gd name="T5" fmla="*/ 0 h 741"/>
                        <a:gd name="T6" fmla="*/ 0 w 1015"/>
                        <a:gd name="T7" fmla="*/ 0 h 741"/>
                        <a:gd name="T8" fmla="*/ 0 w 1015"/>
                        <a:gd name="T9" fmla="*/ 0 h 741"/>
                        <a:gd name="T10" fmla="*/ 0 w 1015"/>
                        <a:gd name="T11" fmla="*/ 0 h 741"/>
                        <a:gd name="T12" fmla="*/ 0 w 1015"/>
                        <a:gd name="T13" fmla="*/ 0 h 741"/>
                        <a:gd name="T14" fmla="*/ 0 w 1015"/>
                        <a:gd name="T15" fmla="*/ 0 h 741"/>
                        <a:gd name="T16" fmla="*/ 0 w 1015"/>
                        <a:gd name="T17" fmla="*/ 0 h 741"/>
                        <a:gd name="T18" fmla="*/ 0 w 1015"/>
                        <a:gd name="T19" fmla="*/ 0 h 741"/>
                        <a:gd name="T20" fmla="*/ 0 w 1015"/>
                        <a:gd name="T21" fmla="*/ 0 h 741"/>
                        <a:gd name="T22" fmla="*/ 0 w 1015"/>
                        <a:gd name="T23" fmla="*/ 0 h 741"/>
                        <a:gd name="T24" fmla="*/ 0 w 1015"/>
                        <a:gd name="T25" fmla="*/ 0 h 741"/>
                        <a:gd name="T26" fmla="*/ 0 w 1015"/>
                        <a:gd name="T27" fmla="*/ 0 h 741"/>
                        <a:gd name="T28" fmla="*/ 0 w 1015"/>
                        <a:gd name="T29" fmla="*/ 0 h 741"/>
                        <a:gd name="T30" fmla="*/ 0 w 1015"/>
                        <a:gd name="T31" fmla="*/ 0 h 741"/>
                        <a:gd name="T32" fmla="*/ 0 w 1015"/>
                        <a:gd name="T33" fmla="*/ 0 h 741"/>
                        <a:gd name="T34" fmla="*/ 1 w 1015"/>
                        <a:gd name="T35" fmla="*/ 0 h 741"/>
                        <a:gd name="T36" fmla="*/ 1 w 1015"/>
                        <a:gd name="T37" fmla="*/ 0 h 741"/>
                        <a:gd name="T38" fmla="*/ 1 w 1015"/>
                        <a:gd name="T39" fmla="*/ 0 h 741"/>
                        <a:gd name="T40" fmla="*/ 1 w 1015"/>
                        <a:gd name="T41" fmla="*/ 0 h 741"/>
                        <a:gd name="T42" fmla="*/ 1 w 1015"/>
                        <a:gd name="T43" fmla="*/ 0 h 741"/>
                        <a:gd name="T44" fmla="*/ 1 w 1015"/>
                        <a:gd name="T45" fmla="*/ 0 h 741"/>
                        <a:gd name="T46" fmla="*/ 1 w 1015"/>
                        <a:gd name="T47" fmla="*/ 0 h 741"/>
                        <a:gd name="T48" fmla="*/ 1 w 1015"/>
                        <a:gd name="T49" fmla="*/ 0 h 741"/>
                        <a:gd name="T50" fmla="*/ 1 w 1015"/>
                        <a:gd name="T51" fmla="*/ 0 h 741"/>
                        <a:gd name="T52" fmla="*/ 1 w 1015"/>
                        <a:gd name="T53" fmla="*/ 0 h 741"/>
                        <a:gd name="T54" fmla="*/ 1 w 1015"/>
                        <a:gd name="T55" fmla="*/ 0 h 741"/>
                        <a:gd name="T56" fmla="*/ 1 w 1015"/>
                        <a:gd name="T57" fmla="*/ 0 h 741"/>
                        <a:gd name="T58" fmla="*/ 1 w 1015"/>
                        <a:gd name="T59" fmla="*/ 0 h 741"/>
                        <a:gd name="T60" fmla="*/ 1 w 1015"/>
                        <a:gd name="T61" fmla="*/ 0 h 741"/>
                        <a:gd name="T62" fmla="*/ 1 w 1015"/>
                        <a:gd name="T63" fmla="*/ 0 h 741"/>
                        <a:gd name="T64" fmla="*/ 1 w 1015"/>
                        <a:gd name="T65" fmla="*/ 0 h 741"/>
                        <a:gd name="T66" fmla="*/ 1 w 1015"/>
                        <a:gd name="T67" fmla="*/ 0 h 741"/>
                        <a:gd name="T68" fmla="*/ 0 w 1015"/>
                        <a:gd name="T69" fmla="*/ 1 h 741"/>
                        <a:gd name="T70" fmla="*/ 0 w 1015"/>
                        <a:gd name="T71" fmla="*/ 1 h 741"/>
                        <a:gd name="T72" fmla="*/ 0 w 1015"/>
                        <a:gd name="T73" fmla="*/ 1 h 741"/>
                        <a:gd name="T74" fmla="*/ 0 w 1015"/>
                        <a:gd name="T75" fmla="*/ 1 h 741"/>
                        <a:gd name="T76" fmla="*/ 0 w 1015"/>
                        <a:gd name="T77" fmla="*/ 1 h 741"/>
                        <a:gd name="T78" fmla="*/ 0 w 1015"/>
                        <a:gd name="T79" fmla="*/ 1 h 741"/>
                        <a:gd name="T80" fmla="*/ 0 w 1015"/>
                        <a:gd name="T81" fmla="*/ 1 h 741"/>
                        <a:gd name="T82" fmla="*/ 0 w 1015"/>
                        <a:gd name="T83" fmla="*/ 0 h 741"/>
                        <a:gd name="T84" fmla="*/ 0 w 1015"/>
                        <a:gd name="T85" fmla="*/ 0 h 741"/>
                        <a:gd name="T86" fmla="*/ 0 w 1015"/>
                        <a:gd name="T87" fmla="*/ 0 h 741"/>
                        <a:gd name="T88" fmla="*/ 0 w 1015"/>
                        <a:gd name="T89" fmla="*/ 0 h 741"/>
                        <a:gd name="T90" fmla="*/ 0 w 1015"/>
                        <a:gd name="T91" fmla="*/ 0 h 741"/>
                        <a:gd name="T92" fmla="*/ 1 w 1015"/>
                        <a:gd name="T93" fmla="*/ 0 h 741"/>
                        <a:gd name="T94" fmla="*/ 1 w 1015"/>
                        <a:gd name="T95" fmla="*/ 0 h 741"/>
                        <a:gd name="T96" fmla="*/ 1 w 1015"/>
                        <a:gd name="T97" fmla="*/ 0 h 741"/>
                        <a:gd name="T98" fmla="*/ 1 w 1015"/>
                        <a:gd name="T99" fmla="*/ 0 h 741"/>
                        <a:gd name="T100" fmla="*/ 1 w 1015"/>
                        <a:gd name="T101" fmla="*/ 0 h 741"/>
                        <a:gd name="T102" fmla="*/ 0 w 1015"/>
                        <a:gd name="T103" fmla="*/ 0 h 741"/>
                        <a:gd name="T104" fmla="*/ 0 w 1015"/>
                        <a:gd name="T105" fmla="*/ 0 h 741"/>
                        <a:gd name="T106" fmla="*/ 0 w 1015"/>
                        <a:gd name="T107" fmla="*/ 0 h 741"/>
                        <a:gd name="T108" fmla="*/ 0 w 1015"/>
                        <a:gd name="T109" fmla="*/ 0 h 741"/>
                        <a:gd name="T110" fmla="*/ 0 w 1015"/>
                        <a:gd name="T111" fmla="*/ 0 h 741"/>
                        <a:gd name="T112" fmla="*/ 0 w 1015"/>
                        <a:gd name="T113" fmla="*/ 0 h 741"/>
                        <a:gd name="T114" fmla="*/ 0 w 1015"/>
                        <a:gd name="T115" fmla="*/ 0 h 741"/>
                        <a:gd name="T116" fmla="*/ 0 w 1015"/>
                        <a:gd name="T117" fmla="*/ 0 h 741"/>
                        <a:gd name="T118" fmla="*/ 0 w 1015"/>
                        <a:gd name="T119" fmla="*/ 0 h 741"/>
                        <a:gd name="T120" fmla="*/ 0 w 1015"/>
                        <a:gd name="T121" fmla="*/ 0 h 741"/>
                        <a:gd name="T122" fmla="*/ 0 w 1015"/>
                        <a:gd name="T123" fmla="*/ 0 h 741"/>
                        <a:gd name="T124" fmla="*/ 0 w 1015"/>
                        <a:gd name="T125" fmla="*/ 0 h 741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60000 65536"/>
                        <a:gd name="T187" fmla="*/ 0 60000 65536"/>
                        <a:gd name="T188" fmla="*/ 0 60000 65536"/>
                        <a:gd name="T189" fmla="*/ 0 w 1015"/>
                        <a:gd name="T190" fmla="*/ 0 h 741"/>
                        <a:gd name="T191" fmla="*/ 1015 w 1015"/>
                        <a:gd name="T192" fmla="*/ 741 h 741"/>
                      </a:gdLst>
                      <a:ahLst/>
                      <a:cxnLst>
                        <a:cxn ang="T126">
                          <a:pos x="T0" y="T1"/>
                        </a:cxn>
                        <a:cxn ang="T127">
                          <a:pos x="T2" y="T3"/>
                        </a:cxn>
                        <a:cxn ang="T128">
                          <a:pos x="T4" y="T5"/>
                        </a:cxn>
                        <a:cxn ang="T129">
                          <a:pos x="T6" y="T7"/>
                        </a:cxn>
                        <a:cxn ang="T130">
                          <a:pos x="T8" y="T9"/>
                        </a:cxn>
                        <a:cxn ang="T131">
                          <a:pos x="T10" y="T11"/>
                        </a:cxn>
                        <a:cxn ang="T132">
                          <a:pos x="T12" y="T13"/>
                        </a:cxn>
                        <a:cxn ang="T133">
                          <a:pos x="T14" y="T15"/>
                        </a:cxn>
                        <a:cxn ang="T134">
                          <a:pos x="T16" y="T17"/>
                        </a:cxn>
                        <a:cxn ang="T135">
                          <a:pos x="T18" y="T19"/>
                        </a:cxn>
                        <a:cxn ang="T136">
                          <a:pos x="T20" y="T21"/>
                        </a:cxn>
                        <a:cxn ang="T137">
                          <a:pos x="T22" y="T23"/>
                        </a:cxn>
                        <a:cxn ang="T138">
                          <a:pos x="T24" y="T25"/>
                        </a:cxn>
                        <a:cxn ang="T139">
                          <a:pos x="T26" y="T27"/>
                        </a:cxn>
                        <a:cxn ang="T140">
                          <a:pos x="T28" y="T29"/>
                        </a:cxn>
                        <a:cxn ang="T141">
                          <a:pos x="T30" y="T31"/>
                        </a:cxn>
                        <a:cxn ang="T142">
                          <a:pos x="T32" y="T33"/>
                        </a:cxn>
                        <a:cxn ang="T143">
                          <a:pos x="T34" y="T35"/>
                        </a:cxn>
                        <a:cxn ang="T144">
                          <a:pos x="T36" y="T37"/>
                        </a:cxn>
                        <a:cxn ang="T145">
                          <a:pos x="T38" y="T39"/>
                        </a:cxn>
                        <a:cxn ang="T146">
                          <a:pos x="T40" y="T41"/>
                        </a:cxn>
                        <a:cxn ang="T147">
                          <a:pos x="T42" y="T43"/>
                        </a:cxn>
                        <a:cxn ang="T148">
                          <a:pos x="T44" y="T45"/>
                        </a:cxn>
                        <a:cxn ang="T149">
                          <a:pos x="T46" y="T47"/>
                        </a:cxn>
                        <a:cxn ang="T150">
                          <a:pos x="T48" y="T49"/>
                        </a:cxn>
                        <a:cxn ang="T151">
                          <a:pos x="T50" y="T51"/>
                        </a:cxn>
                        <a:cxn ang="T152">
                          <a:pos x="T52" y="T53"/>
                        </a:cxn>
                        <a:cxn ang="T153">
                          <a:pos x="T54" y="T55"/>
                        </a:cxn>
                        <a:cxn ang="T154">
                          <a:pos x="T56" y="T57"/>
                        </a:cxn>
                        <a:cxn ang="T155">
                          <a:pos x="T58" y="T59"/>
                        </a:cxn>
                        <a:cxn ang="T156">
                          <a:pos x="T60" y="T61"/>
                        </a:cxn>
                        <a:cxn ang="T157">
                          <a:pos x="T62" y="T63"/>
                        </a:cxn>
                        <a:cxn ang="T158">
                          <a:pos x="T64" y="T65"/>
                        </a:cxn>
                        <a:cxn ang="T159">
                          <a:pos x="T66" y="T67"/>
                        </a:cxn>
                        <a:cxn ang="T160">
                          <a:pos x="T68" y="T69"/>
                        </a:cxn>
                        <a:cxn ang="T161">
                          <a:pos x="T70" y="T71"/>
                        </a:cxn>
                        <a:cxn ang="T162">
                          <a:pos x="T72" y="T73"/>
                        </a:cxn>
                        <a:cxn ang="T163">
                          <a:pos x="T74" y="T75"/>
                        </a:cxn>
                        <a:cxn ang="T164">
                          <a:pos x="T76" y="T77"/>
                        </a:cxn>
                        <a:cxn ang="T165">
                          <a:pos x="T78" y="T79"/>
                        </a:cxn>
                        <a:cxn ang="T166">
                          <a:pos x="T80" y="T81"/>
                        </a:cxn>
                        <a:cxn ang="T167">
                          <a:pos x="T82" y="T83"/>
                        </a:cxn>
                        <a:cxn ang="T168">
                          <a:pos x="T84" y="T85"/>
                        </a:cxn>
                        <a:cxn ang="T169">
                          <a:pos x="T86" y="T87"/>
                        </a:cxn>
                        <a:cxn ang="T170">
                          <a:pos x="T88" y="T89"/>
                        </a:cxn>
                        <a:cxn ang="T171">
                          <a:pos x="T90" y="T91"/>
                        </a:cxn>
                        <a:cxn ang="T172">
                          <a:pos x="T92" y="T93"/>
                        </a:cxn>
                        <a:cxn ang="T173">
                          <a:pos x="T94" y="T95"/>
                        </a:cxn>
                        <a:cxn ang="T174">
                          <a:pos x="T96" y="T97"/>
                        </a:cxn>
                        <a:cxn ang="T175">
                          <a:pos x="T98" y="T99"/>
                        </a:cxn>
                        <a:cxn ang="T176">
                          <a:pos x="T100" y="T101"/>
                        </a:cxn>
                        <a:cxn ang="T177">
                          <a:pos x="T102" y="T103"/>
                        </a:cxn>
                        <a:cxn ang="T178">
                          <a:pos x="T104" y="T105"/>
                        </a:cxn>
                        <a:cxn ang="T179">
                          <a:pos x="T106" y="T107"/>
                        </a:cxn>
                        <a:cxn ang="T180">
                          <a:pos x="T108" y="T109"/>
                        </a:cxn>
                        <a:cxn ang="T181">
                          <a:pos x="T110" y="T111"/>
                        </a:cxn>
                        <a:cxn ang="T182">
                          <a:pos x="T112" y="T113"/>
                        </a:cxn>
                        <a:cxn ang="T183">
                          <a:pos x="T114" y="T115"/>
                        </a:cxn>
                        <a:cxn ang="T184">
                          <a:pos x="T116" y="T117"/>
                        </a:cxn>
                        <a:cxn ang="T185">
                          <a:pos x="T118" y="T119"/>
                        </a:cxn>
                        <a:cxn ang="T186">
                          <a:pos x="T120" y="T121"/>
                        </a:cxn>
                        <a:cxn ang="T187">
                          <a:pos x="T122" y="T123"/>
                        </a:cxn>
                        <a:cxn ang="T188">
                          <a:pos x="T124" y="T125"/>
                        </a:cxn>
                      </a:cxnLst>
                      <a:rect l="T189" t="T190" r="T191" b="T192"/>
                      <a:pathLst>
                        <a:path w="1015" h="741">
                          <a:moveTo>
                            <a:pt x="41" y="543"/>
                          </a:moveTo>
                          <a:lnTo>
                            <a:pt x="36" y="536"/>
                          </a:lnTo>
                          <a:lnTo>
                            <a:pt x="24" y="517"/>
                          </a:lnTo>
                          <a:lnTo>
                            <a:pt x="0" y="449"/>
                          </a:lnTo>
                          <a:lnTo>
                            <a:pt x="0" y="402"/>
                          </a:lnTo>
                          <a:lnTo>
                            <a:pt x="5" y="376"/>
                          </a:lnTo>
                          <a:lnTo>
                            <a:pt x="14" y="348"/>
                          </a:lnTo>
                          <a:lnTo>
                            <a:pt x="20" y="334"/>
                          </a:lnTo>
                          <a:lnTo>
                            <a:pt x="28" y="320"/>
                          </a:lnTo>
                          <a:lnTo>
                            <a:pt x="37" y="305"/>
                          </a:lnTo>
                          <a:lnTo>
                            <a:pt x="47" y="291"/>
                          </a:lnTo>
                          <a:lnTo>
                            <a:pt x="60" y="276"/>
                          </a:lnTo>
                          <a:lnTo>
                            <a:pt x="74" y="261"/>
                          </a:lnTo>
                          <a:lnTo>
                            <a:pt x="89" y="245"/>
                          </a:lnTo>
                          <a:lnTo>
                            <a:pt x="105" y="230"/>
                          </a:lnTo>
                          <a:lnTo>
                            <a:pt x="124" y="215"/>
                          </a:lnTo>
                          <a:lnTo>
                            <a:pt x="143" y="200"/>
                          </a:lnTo>
                          <a:lnTo>
                            <a:pt x="152" y="192"/>
                          </a:lnTo>
                          <a:lnTo>
                            <a:pt x="163" y="186"/>
                          </a:lnTo>
                          <a:lnTo>
                            <a:pt x="173" y="178"/>
                          </a:lnTo>
                          <a:lnTo>
                            <a:pt x="183" y="172"/>
                          </a:lnTo>
                          <a:lnTo>
                            <a:pt x="192" y="164"/>
                          </a:lnTo>
                          <a:lnTo>
                            <a:pt x="202" y="158"/>
                          </a:lnTo>
                          <a:lnTo>
                            <a:pt x="212" y="151"/>
                          </a:lnTo>
                          <a:lnTo>
                            <a:pt x="222" y="145"/>
                          </a:lnTo>
                          <a:lnTo>
                            <a:pt x="232" y="139"/>
                          </a:lnTo>
                          <a:lnTo>
                            <a:pt x="243" y="132"/>
                          </a:lnTo>
                          <a:lnTo>
                            <a:pt x="253" y="126"/>
                          </a:lnTo>
                          <a:lnTo>
                            <a:pt x="264" y="121"/>
                          </a:lnTo>
                          <a:lnTo>
                            <a:pt x="274" y="115"/>
                          </a:lnTo>
                          <a:lnTo>
                            <a:pt x="284" y="110"/>
                          </a:lnTo>
                          <a:lnTo>
                            <a:pt x="295" y="103"/>
                          </a:lnTo>
                          <a:lnTo>
                            <a:pt x="305" y="98"/>
                          </a:lnTo>
                          <a:lnTo>
                            <a:pt x="316" y="93"/>
                          </a:lnTo>
                          <a:lnTo>
                            <a:pt x="326" y="88"/>
                          </a:lnTo>
                          <a:lnTo>
                            <a:pt x="336" y="83"/>
                          </a:lnTo>
                          <a:lnTo>
                            <a:pt x="348" y="78"/>
                          </a:lnTo>
                          <a:lnTo>
                            <a:pt x="358" y="73"/>
                          </a:lnTo>
                          <a:lnTo>
                            <a:pt x="368" y="68"/>
                          </a:lnTo>
                          <a:lnTo>
                            <a:pt x="378" y="64"/>
                          </a:lnTo>
                          <a:lnTo>
                            <a:pt x="390" y="60"/>
                          </a:lnTo>
                          <a:lnTo>
                            <a:pt x="410" y="51"/>
                          </a:lnTo>
                          <a:lnTo>
                            <a:pt x="432" y="44"/>
                          </a:lnTo>
                          <a:lnTo>
                            <a:pt x="452" y="37"/>
                          </a:lnTo>
                          <a:lnTo>
                            <a:pt x="472" y="30"/>
                          </a:lnTo>
                          <a:lnTo>
                            <a:pt x="493" y="24"/>
                          </a:lnTo>
                          <a:lnTo>
                            <a:pt x="513" y="19"/>
                          </a:lnTo>
                          <a:lnTo>
                            <a:pt x="532" y="14"/>
                          </a:lnTo>
                          <a:lnTo>
                            <a:pt x="552" y="10"/>
                          </a:lnTo>
                          <a:lnTo>
                            <a:pt x="589" y="4"/>
                          </a:lnTo>
                          <a:lnTo>
                            <a:pt x="625" y="2"/>
                          </a:lnTo>
                          <a:lnTo>
                            <a:pt x="659" y="0"/>
                          </a:lnTo>
                          <a:lnTo>
                            <a:pt x="717" y="8"/>
                          </a:lnTo>
                          <a:lnTo>
                            <a:pt x="744" y="14"/>
                          </a:lnTo>
                          <a:lnTo>
                            <a:pt x="769" y="21"/>
                          </a:lnTo>
                          <a:lnTo>
                            <a:pt x="792" y="27"/>
                          </a:lnTo>
                          <a:lnTo>
                            <a:pt x="815" y="32"/>
                          </a:lnTo>
                          <a:lnTo>
                            <a:pt x="835" y="37"/>
                          </a:lnTo>
                          <a:lnTo>
                            <a:pt x="855" y="42"/>
                          </a:lnTo>
                          <a:lnTo>
                            <a:pt x="889" y="52"/>
                          </a:lnTo>
                          <a:lnTo>
                            <a:pt x="915" y="59"/>
                          </a:lnTo>
                          <a:lnTo>
                            <a:pt x="936" y="65"/>
                          </a:lnTo>
                          <a:lnTo>
                            <a:pt x="952" y="70"/>
                          </a:lnTo>
                          <a:lnTo>
                            <a:pt x="819" y="202"/>
                          </a:lnTo>
                          <a:lnTo>
                            <a:pt x="828" y="226"/>
                          </a:lnTo>
                          <a:lnTo>
                            <a:pt x="839" y="248"/>
                          </a:lnTo>
                          <a:lnTo>
                            <a:pt x="852" y="268"/>
                          </a:lnTo>
                          <a:lnTo>
                            <a:pt x="867" y="286"/>
                          </a:lnTo>
                          <a:lnTo>
                            <a:pt x="882" y="303"/>
                          </a:lnTo>
                          <a:lnTo>
                            <a:pt x="899" y="318"/>
                          </a:lnTo>
                          <a:lnTo>
                            <a:pt x="915" y="331"/>
                          </a:lnTo>
                          <a:lnTo>
                            <a:pt x="923" y="337"/>
                          </a:lnTo>
                          <a:lnTo>
                            <a:pt x="932" y="343"/>
                          </a:lnTo>
                          <a:lnTo>
                            <a:pt x="940" y="348"/>
                          </a:lnTo>
                          <a:lnTo>
                            <a:pt x="947" y="353"/>
                          </a:lnTo>
                          <a:lnTo>
                            <a:pt x="956" y="358"/>
                          </a:lnTo>
                          <a:lnTo>
                            <a:pt x="962" y="362"/>
                          </a:lnTo>
                          <a:lnTo>
                            <a:pt x="976" y="369"/>
                          </a:lnTo>
                          <a:lnTo>
                            <a:pt x="989" y="375"/>
                          </a:lnTo>
                          <a:lnTo>
                            <a:pt x="1007" y="383"/>
                          </a:lnTo>
                          <a:lnTo>
                            <a:pt x="1015" y="385"/>
                          </a:lnTo>
                          <a:lnTo>
                            <a:pt x="1004" y="452"/>
                          </a:lnTo>
                          <a:lnTo>
                            <a:pt x="998" y="468"/>
                          </a:lnTo>
                          <a:lnTo>
                            <a:pt x="990" y="484"/>
                          </a:lnTo>
                          <a:lnTo>
                            <a:pt x="980" y="501"/>
                          </a:lnTo>
                          <a:lnTo>
                            <a:pt x="968" y="517"/>
                          </a:lnTo>
                          <a:lnTo>
                            <a:pt x="952" y="535"/>
                          </a:lnTo>
                          <a:lnTo>
                            <a:pt x="933" y="553"/>
                          </a:lnTo>
                          <a:lnTo>
                            <a:pt x="912" y="569"/>
                          </a:lnTo>
                          <a:lnTo>
                            <a:pt x="899" y="578"/>
                          </a:lnTo>
                          <a:lnTo>
                            <a:pt x="886" y="586"/>
                          </a:lnTo>
                          <a:lnTo>
                            <a:pt x="872" y="595"/>
                          </a:lnTo>
                          <a:lnTo>
                            <a:pt x="858" y="602"/>
                          </a:lnTo>
                          <a:lnTo>
                            <a:pt x="844" y="611"/>
                          </a:lnTo>
                          <a:lnTo>
                            <a:pt x="830" y="619"/>
                          </a:lnTo>
                          <a:lnTo>
                            <a:pt x="816" y="626"/>
                          </a:lnTo>
                          <a:lnTo>
                            <a:pt x="801" y="634"/>
                          </a:lnTo>
                          <a:lnTo>
                            <a:pt x="787" y="642"/>
                          </a:lnTo>
                          <a:lnTo>
                            <a:pt x="772" y="648"/>
                          </a:lnTo>
                          <a:lnTo>
                            <a:pt x="758" y="656"/>
                          </a:lnTo>
                          <a:lnTo>
                            <a:pt x="743" y="662"/>
                          </a:lnTo>
                          <a:lnTo>
                            <a:pt x="728" y="668"/>
                          </a:lnTo>
                          <a:lnTo>
                            <a:pt x="714" y="676"/>
                          </a:lnTo>
                          <a:lnTo>
                            <a:pt x="698" y="681"/>
                          </a:lnTo>
                          <a:lnTo>
                            <a:pt x="684" y="687"/>
                          </a:lnTo>
                          <a:lnTo>
                            <a:pt x="669" y="692"/>
                          </a:lnTo>
                          <a:lnTo>
                            <a:pt x="655" y="699"/>
                          </a:lnTo>
                          <a:lnTo>
                            <a:pt x="640" y="704"/>
                          </a:lnTo>
                          <a:lnTo>
                            <a:pt x="626" y="709"/>
                          </a:lnTo>
                          <a:lnTo>
                            <a:pt x="612" y="713"/>
                          </a:lnTo>
                          <a:lnTo>
                            <a:pt x="597" y="718"/>
                          </a:lnTo>
                          <a:lnTo>
                            <a:pt x="570" y="725"/>
                          </a:lnTo>
                          <a:lnTo>
                            <a:pt x="543" y="732"/>
                          </a:lnTo>
                          <a:lnTo>
                            <a:pt x="518" y="736"/>
                          </a:lnTo>
                          <a:lnTo>
                            <a:pt x="494" y="739"/>
                          </a:lnTo>
                          <a:lnTo>
                            <a:pt x="449" y="741"/>
                          </a:lnTo>
                          <a:lnTo>
                            <a:pt x="288" y="734"/>
                          </a:lnTo>
                          <a:lnTo>
                            <a:pt x="302" y="729"/>
                          </a:lnTo>
                          <a:lnTo>
                            <a:pt x="319" y="724"/>
                          </a:lnTo>
                          <a:lnTo>
                            <a:pt x="340" y="718"/>
                          </a:lnTo>
                          <a:lnTo>
                            <a:pt x="367" y="709"/>
                          </a:lnTo>
                          <a:lnTo>
                            <a:pt x="382" y="705"/>
                          </a:lnTo>
                          <a:lnTo>
                            <a:pt x="397" y="700"/>
                          </a:lnTo>
                          <a:lnTo>
                            <a:pt x="413" y="694"/>
                          </a:lnTo>
                          <a:lnTo>
                            <a:pt x="429" y="689"/>
                          </a:lnTo>
                          <a:lnTo>
                            <a:pt x="447" y="682"/>
                          </a:lnTo>
                          <a:lnTo>
                            <a:pt x="465" y="676"/>
                          </a:lnTo>
                          <a:lnTo>
                            <a:pt x="483" y="670"/>
                          </a:lnTo>
                          <a:lnTo>
                            <a:pt x="500" y="663"/>
                          </a:lnTo>
                          <a:lnTo>
                            <a:pt x="519" y="656"/>
                          </a:lnTo>
                          <a:lnTo>
                            <a:pt x="537" y="648"/>
                          </a:lnTo>
                          <a:lnTo>
                            <a:pt x="556" y="640"/>
                          </a:lnTo>
                          <a:lnTo>
                            <a:pt x="574" y="633"/>
                          </a:lnTo>
                          <a:lnTo>
                            <a:pt x="592" y="625"/>
                          </a:lnTo>
                          <a:lnTo>
                            <a:pt x="609" y="617"/>
                          </a:lnTo>
                          <a:lnTo>
                            <a:pt x="626" y="610"/>
                          </a:lnTo>
                          <a:lnTo>
                            <a:pt x="642" y="601"/>
                          </a:lnTo>
                          <a:lnTo>
                            <a:pt x="659" y="593"/>
                          </a:lnTo>
                          <a:lnTo>
                            <a:pt x="674" y="586"/>
                          </a:lnTo>
                          <a:lnTo>
                            <a:pt x="688" y="577"/>
                          </a:lnTo>
                          <a:lnTo>
                            <a:pt x="702" y="569"/>
                          </a:lnTo>
                          <a:lnTo>
                            <a:pt x="714" y="560"/>
                          </a:lnTo>
                          <a:lnTo>
                            <a:pt x="725" y="553"/>
                          </a:lnTo>
                          <a:lnTo>
                            <a:pt x="745" y="536"/>
                          </a:lnTo>
                          <a:lnTo>
                            <a:pt x="763" y="520"/>
                          </a:lnTo>
                          <a:lnTo>
                            <a:pt x="794" y="491"/>
                          </a:lnTo>
                          <a:lnTo>
                            <a:pt x="816" y="465"/>
                          </a:lnTo>
                          <a:lnTo>
                            <a:pt x="833" y="442"/>
                          </a:lnTo>
                          <a:lnTo>
                            <a:pt x="856" y="399"/>
                          </a:lnTo>
                          <a:lnTo>
                            <a:pt x="782" y="381"/>
                          </a:lnTo>
                          <a:lnTo>
                            <a:pt x="767" y="375"/>
                          </a:lnTo>
                          <a:lnTo>
                            <a:pt x="752" y="367"/>
                          </a:lnTo>
                          <a:lnTo>
                            <a:pt x="736" y="358"/>
                          </a:lnTo>
                          <a:lnTo>
                            <a:pt x="721" y="347"/>
                          </a:lnTo>
                          <a:lnTo>
                            <a:pt x="695" y="318"/>
                          </a:lnTo>
                          <a:lnTo>
                            <a:pt x="674" y="281"/>
                          </a:lnTo>
                          <a:lnTo>
                            <a:pt x="654" y="211"/>
                          </a:lnTo>
                          <a:lnTo>
                            <a:pt x="651" y="168"/>
                          </a:lnTo>
                          <a:lnTo>
                            <a:pt x="656" y="146"/>
                          </a:lnTo>
                          <a:lnTo>
                            <a:pt x="662" y="140"/>
                          </a:lnTo>
                          <a:lnTo>
                            <a:pt x="627" y="136"/>
                          </a:lnTo>
                          <a:lnTo>
                            <a:pt x="589" y="132"/>
                          </a:lnTo>
                          <a:lnTo>
                            <a:pt x="542" y="132"/>
                          </a:lnTo>
                          <a:lnTo>
                            <a:pt x="488" y="135"/>
                          </a:lnTo>
                          <a:lnTo>
                            <a:pt x="430" y="145"/>
                          </a:lnTo>
                          <a:lnTo>
                            <a:pt x="401" y="153"/>
                          </a:lnTo>
                          <a:lnTo>
                            <a:pt x="373" y="163"/>
                          </a:lnTo>
                          <a:lnTo>
                            <a:pt x="359" y="169"/>
                          </a:lnTo>
                          <a:lnTo>
                            <a:pt x="345" y="177"/>
                          </a:lnTo>
                          <a:lnTo>
                            <a:pt x="331" y="184"/>
                          </a:lnTo>
                          <a:lnTo>
                            <a:pt x="319" y="192"/>
                          </a:lnTo>
                          <a:lnTo>
                            <a:pt x="306" y="201"/>
                          </a:lnTo>
                          <a:lnTo>
                            <a:pt x="293" y="209"/>
                          </a:lnTo>
                          <a:lnTo>
                            <a:pt x="281" y="217"/>
                          </a:lnTo>
                          <a:lnTo>
                            <a:pt x="269" y="225"/>
                          </a:lnTo>
                          <a:lnTo>
                            <a:pt x="258" y="233"/>
                          </a:lnTo>
                          <a:lnTo>
                            <a:pt x="248" y="240"/>
                          </a:lnTo>
                          <a:lnTo>
                            <a:pt x="237" y="247"/>
                          </a:lnTo>
                          <a:lnTo>
                            <a:pt x="227" y="254"/>
                          </a:lnTo>
                          <a:lnTo>
                            <a:pt x="217" y="261"/>
                          </a:lnTo>
                          <a:lnTo>
                            <a:pt x="207" y="268"/>
                          </a:lnTo>
                          <a:lnTo>
                            <a:pt x="190" y="282"/>
                          </a:lnTo>
                          <a:lnTo>
                            <a:pt x="159" y="309"/>
                          </a:lnTo>
                          <a:lnTo>
                            <a:pt x="132" y="336"/>
                          </a:lnTo>
                          <a:lnTo>
                            <a:pt x="112" y="365"/>
                          </a:lnTo>
                          <a:lnTo>
                            <a:pt x="83" y="431"/>
                          </a:lnTo>
                          <a:lnTo>
                            <a:pt x="72" y="465"/>
                          </a:lnTo>
                          <a:lnTo>
                            <a:pt x="65" y="492"/>
                          </a:lnTo>
                          <a:lnTo>
                            <a:pt x="51" y="525"/>
                          </a:lnTo>
                          <a:lnTo>
                            <a:pt x="41" y="54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9" name="Freeform 647"/>
                    <p:cNvSpPr>
                      <a:spLocks/>
                    </p:cNvSpPr>
                    <p:nvPr/>
                  </p:nvSpPr>
                  <p:spPr bwMode="auto">
                    <a:xfrm>
                      <a:off x="1006" y="1715"/>
                      <a:ext cx="388" cy="354"/>
                    </a:xfrm>
                    <a:custGeom>
                      <a:avLst/>
                      <a:gdLst>
                        <a:gd name="T0" fmla="*/ 1 w 1550"/>
                        <a:gd name="T1" fmla="*/ 0 h 1415"/>
                        <a:gd name="T2" fmla="*/ 1 w 1550"/>
                        <a:gd name="T3" fmla="*/ 0 h 1415"/>
                        <a:gd name="T4" fmla="*/ 1 w 1550"/>
                        <a:gd name="T5" fmla="*/ 0 h 1415"/>
                        <a:gd name="T6" fmla="*/ 1 w 1550"/>
                        <a:gd name="T7" fmla="*/ 0 h 1415"/>
                        <a:gd name="T8" fmla="*/ 1 w 1550"/>
                        <a:gd name="T9" fmla="*/ 0 h 1415"/>
                        <a:gd name="T10" fmla="*/ 1 w 1550"/>
                        <a:gd name="T11" fmla="*/ 0 h 1415"/>
                        <a:gd name="T12" fmla="*/ 1 w 1550"/>
                        <a:gd name="T13" fmla="*/ 0 h 1415"/>
                        <a:gd name="T14" fmla="*/ 1 w 1550"/>
                        <a:gd name="T15" fmla="*/ 0 h 1415"/>
                        <a:gd name="T16" fmla="*/ 1 w 1550"/>
                        <a:gd name="T17" fmla="*/ 0 h 1415"/>
                        <a:gd name="T18" fmla="*/ 0 w 1550"/>
                        <a:gd name="T19" fmla="*/ 0 h 1415"/>
                        <a:gd name="T20" fmla="*/ 0 w 1550"/>
                        <a:gd name="T21" fmla="*/ 0 h 1415"/>
                        <a:gd name="T22" fmla="*/ 0 w 1550"/>
                        <a:gd name="T23" fmla="*/ 1 h 1415"/>
                        <a:gd name="T24" fmla="*/ 0 w 1550"/>
                        <a:gd name="T25" fmla="*/ 1 h 1415"/>
                        <a:gd name="T26" fmla="*/ 0 w 1550"/>
                        <a:gd name="T27" fmla="*/ 1 h 1415"/>
                        <a:gd name="T28" fmla="*/ 0 w 1550"/>
                        <a:gd name="T29" fmla="*/ 1 h 1415"/>
                        <a:gd name="T30" fmla="*/ 0 w 1550"/>
                        <a:gd name="T31" fmla="*/ 1 h 1415"/>
                        <a:gd name="T32" fmla="*/ 0 w 1550"/>
                        <a:gd name="T33" fmla="*/ 1 h 1415"/>
                        <a:gd name="T34" fmla="*/ 0 w 1550"/>
                        <a:gd name="T35" fmla="*/ 1 h 1415"/>
                        <a:gd name="T36" fmla="*/ 0 w 1550"/>
                        <a:gd name="T37" fmla="*/ 1 h 1415"/>
                        <a:gd name="T38" fmla="*/ 0 w 1550"/>
                        <a:gd name="T39" fmla="*/ 1 h 1415"/>
                        <a:gd name="T40" fmla="*/ 1 w 1550"/>
                        <a:gd name="T41" fmla="*/ 2 h 1415"/>
                        <a:gd name="T42" fmla="*/ 1 w 1550"/>
                        <a:gd name="T43" fmla="*/ 2 h 1415"/>
                        <a:gd name="T44" fmla="*/ 1 w 1550"/>
                        <a:gd name="T45" fmla="*/ 2 h 1415"/>
                        <a:gd name="T46" fmla="*/ 1 w 1550"/>
                        <a:gd name="T47" fmla="*/ 2 h 1415"/>
                        <a:gd name="T48" fmla="*/ 1 w 1550"/>
                        <a:gd name="T49" fmla="*/ 1 h 1415"/>
                        <a:gd name="T50" fmla="*/ 1 w 1550"/>
                        <a:gd name="T51" fmla="*/ 1 h 1415"/>
                        <a:gd name="T52" fmla="*/ 1 w 1550"/>
                        <a:gd name="T53" fmla="*/ 1 h 1415"/>
                        <a:gd name="T54" fmla="*/ 1 w 1550"/>
                        <a:gd name="T55" fmla="*/ 1 h 1415"/>
                        <a:gd name="T56" fmla="*/ 1 w 1550"/>
                        <a:gd name="T57" fmla="*/ 1 h 1415"/>
                        <a:gd name="T58" fmla="*/ 1 w 1550"/>
                        <a:gd name="T59" fmla="*/ 1 h 1415"/>
                        <a:gd name="T60" fmla="*/ 2 w 1550"/>
                        <a:gd name="T61" fmla="*/ 1 h 1415"/>
                        <a:gd name="T62" fmla="*/ 2 w 1550"/>
                        <a:gd name="T63" fmla="*/ 1 h 1415"/>
                        <a:gd name="T64" fmla="*/ 2 w 1550"/>
                        <a:gd name="T65" fmla="*/ 1 h 1415"/>
                        <a:gd name="T66" fmla="*/ 1 w 1550"/>
                        <a:gd name="T67" fmla="*/ 1 h 1415"/>
                        <a:gd name="T68" fmla="*/ 1 w 1550"/>
                        <a:gd name="T69" fmla="*/ 1 h 1415"/>
                        <a:gd name="T70" fmla="*/ 1 w 1550"/>
                        <a:gd name="T71" fmla="*/ 1 h 1415"/>
                        <a:gd name="T72" fmla="*/ 1 w 1550"/>
                        <a:gd name="T73" fmla="*/ 1 h 1415"/>
                        <a:gd name="T74" fmla="*/ 1 w 1550"/>
                        <a:gd name="T75" fmla="*/ 1 h 1415"/>
                        <a:gd name="T76" fmla="*/ 1 w 1550"/>
                        <a:gd name="T77" fmla="*/ 1 h 1415"/>
                        <a:gd name="T78" fmla="*/ 1 w 1550"/>
                        <a:gd name="T79" fmla="*/ 1 h 1415"/>
                        <a:gd name="T80" fmla="*/ 1 w 1550"/>
                        <a:gd name="T81" fmla="*/ 1 h 1415"/>
                        <a:gd name="T82" fmla="*/ 1 w 1550"/>
                        <a:gd name="T83" fmla="*/ 1 h 1415"/>
                        <a:gd name="T84" fmla="*/ 1 w 1550"/>
                        <a:gd name="T85" fmla="*/ 1 h 1415"/>
                        <a:gd name="T86" fmla="*/ 0 w 1550"/>
                        <a:gd name="T87" fmla="*/ 1 h 1415"/>
                        <a:gd name="T88" fmla="*/ 0 w 1550"/>
                        <a:gd name="T89" fmla="*/ 1 h 1415"/>
                        <a:gd name="T90" fmla="*/ 0 w 1550"/>
                        <a:gd name="T91" fmla="*/ 1 h 1415"/>
                        <a:gd name="T92" fmla="*/ 0 w 1550"/>
                        <a:gd name="T93" fmla="*/ 1 h 1415"/>
                        <a:gd name="T94" fmla="*/ 0 w 1550"/>
                        <a:gd name="T95" fmla="*/ 1 h 1415"/>
                        <a:gd name="T96" fmla="*/ 0 w 1550"/>
                        <a:gd name="T97" fmla="*/ 1 h 1415"/>
                        <a:gd name="T98" fmla="*/ 0 w 1550"/>
                        <a:gd name="T99" fmla="*/ 1 h 1415"/>
                        <a:gd name="T100" fmla="*/ 0 w 1550"/>
                        <a:gd name="T101" fmla="*/ 0 h 1415"/>
                        <a:gd name="T102" fmla="*/ 1 w 1550"/>
                        <a:gd name="T103" fmla="*/ 0 h 1415"/>
                        <a:gd name="T104" fmla="*/ 1 w 1550"/>
                        <a:gd name="T105" fmla="*/ 0 h 1415"/>
                        <a:gd name="T106" fmla="*/ 1 w 1550"/>
                        <a:gd name="T107" fmla="*/ 0 h 1415"/>
                        <a:gd name="T108" fmla="*/ 1 w 1550"/>
                        <a:gd name="T109" fmla="*/ 0 h 1415"/>
                        <a:gd name="T110" fmla="*/ 1 w 1550"/>
                        <a:gd name="T111" fmla="*/ 0 h 1415"/>
                        <a:gd name="T112" fmla="*/ 1 w 1550"/>
                        <a:gd name="T113" fmla="*/ 0 h 1415"/>
                        <a:gd name="T114" fmla="*/ 1 w 1550"/>
                        <a:gd name="T115" fmla="*/ 0 h 1415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w 1550"/>
                        <a:gd name="T175" fmla="*/ 0 h 1415"/>
                        <a:gd name="T176" fmla="*/ 1550 w 1550"/>
                        <a:gd name="T177" fmla="*/ 1415 h 1415"/>
                      </a:gdLst>
                      <a:ahLst/>
                      <a:cxnLst>
                        <a:cxn ang="T116">
                          <a:pos x="T0" y="T1"/>
                        </a:cxn>
                        <a:cxn ang="T117">
                          <a:pos x="T2" y="T3"/>
                        </a:cxn>
                        <a:cxn ang="T118">
                          <a:pos x="T4" y="T5"/>
                        </a:cxn>
                        <a:cxn ang="T119">
                          <a:pos x="T6" y="T7"/>
                        </a:cxn>
                        <a:cxn ang="T120">
                          <a:pos x="T8" y="T9"/>
                        </a:cxn>
                        <a:cxn ang="T121">
                          <a:pos x="T10" y="T11"/>
                        </a:cxn>
                        <a:cxn ang="T122">
                          <a:pos x="T12" y="T13"/>
                        </a:cxn>
                        <a:cxn ang="T123">
                          <a:pos x="T14" y="T15"/>
                        </a:cxn>
                        <a:cxn ang="T124">
                          <a:pos x="T16" y="T17"/>
                        </a:cxn>
                        <a:cxn ang="T125">
                          <a:pos x="T18" y="T19"/>
                        </a:cxn>
                        <a:cxn ang="T126">
                          <a:pos x="T20" y="T21"/>
                        </a:cxn>
                        <a:cxn ang="T127">
                          <a:pos x="T22" y="T23"/>
                        </a:cxn>
                        <a:cxn ang="T128">
                          <a:pos x="T24" y="T25"/>
                        </a:cxn>
                        <a:cxn ang="T129">
                          <a:pos x="T26" y="T27"/>
                        </a:cxn>
                        <a:cxn ang="T130">
                          <a:pos x="T28" y="T29"/>
                        </a:cxn>
                        <a:cxn ang="T131">
                          <a:pos x="T30" y="T31"/>
                        </a:cxn>
                        <a:cxn ang="T132">
                          <a:pos x="T32" y="T33"/>
                        </a:cxn>
                        <a:cxn ang="T133">
                          <a:pos x="T34" y="T35"/>
                        </a:cxn>
                        <a:cxn ang="T134">
                          <a:pos x="T36" y="T37"/>
                        </a:cxn>
                        <a:cxn ang="T135">
                          <a:pos x="T38" y="T39"/>
                        </a:cxn>
                        <a:cxn ang="T136">
                          <a:pos x="T40" y="T41"/>
                        </a:cxn>
                        <a:cxn ang="T137">
                          <a:pos x="T42" y="T43"/>
                        </a:cxn>
                        <a:cxn ang="T138">
                          <a:pos x="T44" y="T45"/>
                        </a:cxn>
                        <a:cxn ang="T139">
                          <a:pos x="T46" y="T47"/>
                        </a:cxn>
                        <a:cxn ang="T140">
                          <a:pos x="T48" y="T49"/>
                        </a:cxn>
                        <a:cxn ang="T141">
                          <a:pos x="T50" y="T51"/>
                        </a:cxn>
                        <a:cxn ang="T142">
                          <a:pos x="T52" y="T53"/>
                        </a:cxn>
                        <a:cxn ang="T143">
                          <a:pos x="T54" y="T55"/>
                        </a:cxn>
                        <a:cxn ang="T144">
                          <a:pos x="T56" y="T57"/>
                        </a:cxn>
                        <a:cxn ang="T145">
                          <a:pos x="T58" y="T59"/>
                        </a:cxn>
                        <a:cxn ang="T146">
                          <a:pos x="T60" y="T61"/>
                        </a:cxn>
                        <a:cxn ang="T147">
                          <a:pos x="T62" y="T63"/>
                        </a:cxn>
                        <a:cxn ang="T148">
                          <a:pos x="T64" y="T65"/>
                        </a:cxn>
                        <a:cxn ang="T149">
                          <a:pos x="T66" y="T67"/>
                        </a:cxn>
                        <a:cxn ang="T150">
                          <a:pos x="T68" y="T69"/>
                        </a:cxn>
                        <a:cxn ang="T151">
                          <a:pos x="T70" y="T71"/>
                        </a:cxn>
                        <a:cxn ang="T152">
                          <a:pos x="T72" y="T73"/>
                        </a:cxn>
                        <a:cxn ang="T153">
                          <a:pos x="T74" y="T75"/>
                        </a:cxn>
                        <a:cxn ang="T154">
                          <a:pos x="T76" y="T77"/>
                        </a:cxn>
                        <a:cxn ang="T155">
                          <a:pos x="T78" y="T79"/>
                        </a:cxn>
                        <a:cxn ang="T156">
                          <a:pos x="T80" y="T81"/>
                        </a:cxn>
                        <a:cxn ang="T157">
                          <a:pos x="T82" y="T83"/>
                        </a:cxn>
                        <a:cxn ang="T158">
                          <a:pos x="T84" y="T85"/>
                        </a:cxn>
                        <a:cxn ang="T159">
                          <a:pos x="T86" y="T87"/>
                        </a:cxn>
                        <a:cxn ang="T160">
                          <a:pos x="T88" y="T89"/>
                        </a:cxn>
                        <a:cxn ang="T161">
                          <a:pos x="T90" y="T91"/>
                        </a:cxn>
                        <a:cxn ang="T162">
                          <a:pos x="T92" y="T93"/>
                        </a:cxn>
                        <a:cxn ang="T163">
                          <a:pos x="T94" y="T95"/>
                        </a:cxn>
                        <a:cxn ang="T164">
                          <a:pos x="T96" y="T97"/>
                        </a:cxn>
                        <a:cxn ang="T165">
                          <a:pos x="T98" y="T99"/>
                        </a:cxn>
                        <a:cxn ang="T166">
                          <a:pos x="T100" y="T101"/>
                        </a:cxn>
                        <a:cxn ang="T167">
                          <a:pos x="T102" y="T103"/>
                        </a:cxn>
                        <a:cxn ang="T168">
                          <a:pos x="T104" y="T105"/>
                        </a:cxn>
                        <a:cxn ang="T169">
                          <a:pos x="T106" y="T107"/>
                        </a:cxn>
                        <a:cxn ang="T170">
                          <a:pos x="T108" y="T109"/>
                        </a:cxn>
                        <a:cxn ang="T171">
                          <a:pos x="T110" y="T111"/>
                        </a:cxn>
                        <a:cxn ang="T172">
                          <a:pos x="T112" y="T113"/>
                        </a:cxn>
                        <a:cxn ang="T173">
                          <a:pos x="T114" y="T115"/>
                        </a:cxn>
                      </a:cxnLst>
                      <a:rect l="T174" t="T175" r="T176" b="T177"/>
                      <a:pathLst>
                        <a:path w="1550" h="1415">
                          <a:moveTo>
                            <a:pt x="1293" y="76"/>
                          </a:moveTo>
                          <a:lnTo>
                            <a:pt x="1286" y="74"/>
                          </a:lnTo>
                          <a:lnTo>
                            <a:pt x="1279" y="69"/>
                          </a:lnTo>
                          <a:lnTo>
                            <a:pt x="1269" y="63"/>
                          </a:lnTo>
                          <a:lnTo>
                            <a:pt x="1256" y="57"/>
                          </a:lnTo>
                          <a:lnTo>
                            <a:pt x="1241" y="51"/>
                          </a:lnTo>
                          <a:lnTo>
                            <a:pt x="1223" y="43"/>
                          </a:lnTo>
                          <a:lnTo>
                            <a:pt x="1204" y="36"/>
                          </a:lnTo>
                          <a:lnTo>
                            <a:pt x="1182" y="28"/>
                          </a:lnTo>
                          <a:lnTo>
                            <a:pt x="1159" y="20"/>
                          </a:lnTo>
                          <a:lnTo>
                            <a:pt x="1135" y="14"/>
                          </a:lnTo>
                          <a:lnTo>
                            <a:pt x="1109" y="9"/>
                          </a:lnTo>
                          <a:lnTo>
                            <a:pt x="1082" y="4"/>
                          </a:lnTo>
                          <a:lnTo>
                            <a:pt x="1054" y="1"/>
                          </a:lnTo>
                          <a:lnTo>
                            <a:pt x="994" y="0"/>
                          </a:lnTo>
                          <a:lnTo>
                            <a:pt x="923" y="8"/>
                          </a:lnTo>
                          <a:lnTo>
                            <a:pt x="880" y="15"/>
                          </a:lnTo>
                          <a:lnTo>
                            <a:pt x="833" y="24"/>
                          </a:lnTo>
                          <a:lnTo>
                            <a:pt x="808" y="29"/>
                          </a:lnTo>
                          <a:lnTo>
                            <a:pt x="782" y="36"/>
                          </a:lnTo>
                          <a:lnTo>
                            <a:pt x="756" y="42"/>
                          </a:lnTo>
                          <a:lnTo>
                            <a:pt x="729" y="48"/>
                          </a:lnTo>
                          <a:lnTo>
                            <a:pt x="702" y="56"/>
                          </a:lnTo>
                          <a:lnTo>
                            <a:pt x="676" y="63"/>
                          </a:lnTo>
                          <a:lnTo>
                            <a:pt x="648" y="71"/>
                          </a:lnTo>
                          <a:lnTo>
                            <a:pt x="620" y="80"/>
                          </a:lnTo>
                          <a:lnTo>
                            <a:pt x="592" y="89"/>
                          </a:lnTo>
                          <a:lnTo>
                            <a:pt x="578" y="93"/>
                          </a:lnTo>
                          <a:lnTo>
                            <a:pt x="565" y="98"/>
                          </a:lnTo>
                          <a:lnTo>
                            <a:pt x="551" y="103"/>
                          </a:lnTo>
                          <a:lnTo>
                            <a:pt x="537" y="108"/>
                          </a:lnTo>
                          <a:lnTo>
                            <a:pt x="523" y="113"/>
                          </a:lnTo>
                          <a:lnTo>
                            <a:pt x="511" y="118"/>
                          </a:lnTo>
                          <a:lnTo>
                            <a:pt x="497" y="123"/>
                          </a:lnTo>
                          <a:lnTo>
                            <a:pt x="483" y="128"/>
                          </a:lnTo>
                          <a:lnTo>
                            <a:pt x="470" y="133"/>
                          </a:lnTo>
                          <a:lnTo>
                            <a:pt x="457" y="138"/>
                          </a:lnTo>
                          <a:lnTo>
                            <a:pt x="445" y="145"/>
                          </a:lnTo>
                          <a:lnTo>
                            <a:pt x="432" y="150"/>
                          </a:lnTo>
                          <a:lnTo>
                            <a:pt x="419" y="155"/>
                          </a:lnTo>
                          <a:lnTo>
                            <a:pt x="406" y="161"/>
                          </a:lnTo>
                          <a:lnTo>
                            <a:pt x="394" y="166"/>
                          </a:lnTo>
                          <a:lnTo>
                            <a:pt x="382" y="173"/>
                          </a:lnTo>
                          <a:lnTo>
                            <a:pt x="371" y="179"/>
                          </a:lnTo>
                          <a:lnTo>
                            <a:pt x="358" y="184"/>
                          </a:lnTo>
                          <a:lnTo>
                            <a:pt x="348" y="190"/>
                          </a:lnTo>
                          <a:lnTo>
                            <a:pt x="337" y="197"/>
                          </a:lnTo>
                          <a:lnTo>
                            <a:pt x="326" y="202"/>
                          </a:lnTo>
                          <a:lnTo>
                            <a:pt x="315" y="208"/>
                          </a:lnTo>
                          <a:lnTo>
                            <a:pt x="305" y="215"/>
                          </a:lnTo>
                          <a:lnTo>
                            <a:pt x="295" y="221"/>
                          </a:lnTo>
                          <a:lnTo>
                            <a:pt x="286" y="227"/>
                          </a:lnTo>
                          <a:lnTo>
                            <a:pt x="277" y="235"/>
                          </a:lnTo>
                          <a:lnTo>
                            <a:pt x="243" y="260"/>
                          </a:lnTo>
                          <a:lnTo>
                            <a:pt x="213" y="288"/>
                          </a:lnTo>
                          <a:lnTo>
                            <a:pt x="184" y="315"/>
                          </a:lnTo>
                          <a:lnTo>
                            <a:pt x="158" y="343"/>
                          </a:lnTo>
                          <a:lnTo>
                            <a:pt x="144" y="357"/>
                          </a:lnTo>
                          <a:lnTo>
                            <a:pt x="131" y="371"/>
                          </a:lnTo>
                          <a:lnTo>
                            <a:pt x="119" y="386"/>
                          </a:lnTo>
                          <a:lnTo>
                            <a:pt x="108" y="400"/>
                          </a:lnTo>
                          <a:lnTo>
                            <a:pt x="97" y="415"/>
                          </a:lnTo>
                          <a:lnTo>
                            <a:pt x="85" y="429"/>
                          </a:lnTo>
                          <a:lnTo>
                            <a:pt x="75" y="444"/>
                          </a:lnTo>
                          <a:lnTo>
                            <a:pt x="65" y="461"/>
                          </a:lnTo>
                          <a:lnTo>
                            <a:pt x="56" y="476"/>
                          </a:lnTo>
                          <a:lnTo>
                            <a:pt x="48" y="491"/>
                          </a:lnTo>
                          <a:lnTo>
                            <a:pt x="39" y="508"/>
                          </a:lnTo>
                          <a:lnTo>
                            <a:pt x="33" y="523"/>
                          </a:lnTo>
                          <a:lnTo>
                            <a:pt x="20" y="557"/>
                          </a:lnTo>
                          <a:lnTo>
                            <a:pt x="4" y="627"/>
                          </a:lnTo>
                          <a:lnTo>
                            <a:pt x="0" y="702"/>
                          </a:lnTo>
                          <a:lnTo>
                            <a:pt x="5" y="742"/>
                          </a:lnTo>
                          <a:lnTo>
                            <a:pt x="13" y="782"/>
                          </a:lnTo>
                          <a:lnTo>
                            <a:pt x="22" y="825"/>
                          </a:lnTo>
                          <a:lnTo>
                            <a:pt x="33" y="869"/>
                          </a:lnTo>
                          <a:lnTo>
                            <a:pt x="45" y="913"/>
                          </a:lnTo>
                          <a:lnTo>
                            <a:pt x="56" y="957"/>
                          </a:lnTo>
                          <a:lnTo>
                            <a:pt x="62" y="980"/>
                          </a:lnTo>
                          <a:lnTo>
                            <a:pt x="69" y="1002"/>
                          </a:lnTo>
                          <a:lnTo>
                            <a:pt x="76" y="1025"/>
                          </a:lnTo>
                          <a:lnTo>
                            <a:pt x="84" y="1046"/>
                          </a:lnTo>
                          <a:lnTo>
                            <a:pt x="92" y="1068"/>
                          </a:lnTo>
                          <a:lnTo>
                            <a:pt x="99" y="1090"/>
                          </a:lnTo>
                          <a:lnTo>
                            <a:pt x="116" y="1131"/>
                          </a:lnTo>
                          <a:lnTo>
                            <a:pt x="126" y="1150"/>
                          </a:lnTo>
                          <a:lnTo>
                            <a:pt x="135" y="1171"/>
                          </a:lnTo>
                          <a:lnTo>
                            <a:pt x="145" y="1190"/>
                          </a:lnTo>
                          <a:lnTo>
                            <a:pt x="155" y="1208"/>
                          </a:lnTo>
                          <a:lnTo>
                            <a:pt x="166" y="1225"/>
                          </a:lnTo>
                          <a:lnTo>
                            <a:pt x="177" y="1243"/>
                          </a:lnTo>
                          <a:lnTo>
                            <a:pt x="189" y="1258"/>
                          </a:lnTo>
                          <a:lnTo>
                            <a:pt x="201" y="1275"/>
                          </a:lnTo>
                          <a:lnTo>
                            <a:pt x="215" y="1289"/>
                          </a:lnTo>
                          <a:lnTo>
                            <a:pt x="227" y="1302"/>
                          </a:lnTo>
                          <a:lnTo>
                            <a:pt x="255" y="1326"/>
                          </a:lnTo>
                          <a:lnTo>
                            <a:pt x="263" y="1331"/>
                          </a:lnTo>
                          <a:lnTo>
                            <a:pt x="271" y="1336"/>
                          </a:lnTo>
                          <a:lnTo>
                            <a:pt x="278" y="1341"/>
                          </a:lnTo>
                          <a:lnTo>
                            <a:pt x="287" y="1345"/>
                          </a:lnTo>
                          <a:lnTo>
                            <a:pt x="304" y="1354"/>
                          </a:lnTo>
                          <a:lnTo>
                            <a:pt x="320" y="1360"/>
                          </a:lnTo>
                          <a:lnTo>
                            <a:pt x="338" y="1365"/>
                          </a:lnTo>
                          <a:lnTo>
                            <a:pt x="356" y="1371"/>
                          </a:lnTo>
                          <a:lnTo>
                            <a:pt x="373" y="1377"/>
                          </a:lnTo>
                          <a:lnTo>
                            <a:pt x="391" y="1382"/>
                          </a:lnTo>
                          <a:lnTo>
                            <a:pt x="409" y="1387"/>
                          </a:lnTo>
                          <a:lnTo>
                            <a:pt x="428" y="1392"/>
                          </a:lnTo>
                          <a:lnTo>
                            <a:pt x="465" y="1399"/>
                          </a:lnTo>
                          <a:lnTo>
                            <a:pt x="503" y="1407"/>
                          </a:lnTo>
                          <a:lnTo>
                            <a:pt x="541" y="1412"/>
                          </a:lnTo>
                          <a:lnTo>
                            <a:pt x="580" y="1415"/>
                          </a:lnTo>
                          <a:lnTo>
                            <a:pt x="618" y="1415"/>
                          </a:lnTo>
                          <a:lnTo>
                            <a:pt x="696" y="1415"/>
                          </a:lnTo>
                          <a:lnTo>
                            <a:pt x="772" y="1415"/>
                          </a:lnTo>
                          <a:lnTo>
                            <a:pt x="847" y="1404"/>
                          </a:lnTo>
                          <a:lnTo>
                            <a:pt x="884" y="1394"/>
                          </a:lnTo>
                          <a:lnTo>
                            <a:pt x="902" y="1389"/>
                          </a:lnTo>
                          <a:lnTo>
                            <a:pt x="919" y="1383"/>
                          </a:lnTo>
                          <a:lnTo>
                            <a:pt x="937" y="1377"/>
                          </a:lnTo>
                          <a:lnTo>
                            <a:pt x="955" y="1370"/>
                          </a:lnTo>
                          <a:lnTo>
                            <a:pt x="973" y="1364"/>
                          </a:lnTo>
                          <a:lnTo>
                            <a:pt x="991" y="1357"/>
                          </a:lnTo>
                          <a:lnTo>
                            <a:pt x="1007" y="1350"/>
                          </a:lnTo>
                          <a:lnTo>
                            <a:pt x="1025" y="1343"/>
                          </a:lnTo>
                          <a:lnTo>
                            <a:pt x="1043" y="1336"/>
                          </a:lnTo>
                          <a:lnTo>
                            <a:pt x="1059" y="1328"/>
                          </a:lnTo>
                          <a:lnTo>
                            <a:pt x="1076" y="1321"/>
                          </a:lnTo>
                          <a:lnTo>
                            <a:pt x="1093" y="1313"/>
                          </a:lnTo>
                          <a:lnTo>
                            <a:pt x="1110" y="1305"/>
                          </a:lnTo>
                          <a:lnTo>
                            <a:pt x="1126" y="1298"/>
                          </a:lnTo>
                          <a:lnTo>
                            <a:pt x="1143" y="1290"/>
                          </a:lnTo>
                          <a:lnTo>
                            <a:pt x="1159" y="1281"/>
                          </a:lnTo>
                          <a:lnTo>
                            <a:pt x="1175" y="1274"/>
                          </a:lnTo>
                          <a:lnTo>
                            <a:pt x="1191" y="1265"/>
                          </a:lnTo>
                          <a:lnTo>
                            <a:pt x="1206" y="1256"/>
                          </a:lnTo>
                          <a:lnTo>
                            <a:pt x="1222" y="1247"/>
                          </a:lnTo>
                          <a:lnTo>
                            <a:pt x="1237" y="1238"/>
                          </a:lnTo>
                          <a:lnTo>
                            <a:pt x="1252" y="1229"/>
                          </a:lnTo>
                          <a:lnTo>
                            <a:pt x="1258" y="1224"/>
                          </a:lnTo>
                          <a:lnTo>
                            <a:pt x="1266" y="1220"/>
                          </a:lnTo>
                          <a:lnTo>
                            <a:pt x="1274" y="1215"/>
                          </a:lnTo>
                          <a:lnTo>
                            <a:pt x="1280" y="1210"/>
                          </a:lnTo>
                          <a:lnTo>
                            <a:pt x="1288" y="1206"/>
                          </a:lnTo>
                          <a:lnTo>
                            <a:pt x="1294" y="1201"/>
                          </a:lnTo>
                          <a:lnTo>
                            <a:pt x="1302" y="1196"/>
                          </a:lnTo>
                          <a:lnTo>
                            <a:pt x="1308" y="1191"/>
                          </a:lnTo>
                          <a:lnTo>
                            <a:pt x="1314" y="1186"/>
                          </a:lnTo>
                          <a:lnTo>
                            <a:pt x="1322" y="1182"/>
                          </a:lnTo>
                          <a:lnTo>
                            <a:pt x="1335" y="1172"/>
                          </a:lnTo>
                          <a:lnTo>
                            <a:pt x="1360" y="1152"/>
                          </a:lnTo>
                          <a:lnTo>
                            <a:pt x="1383" y="1130"/>
                          </a:lnTo>
                          <a:lnTo>
                            <a:pt x="1404" y="1110"/>
                          </a:lnTo>
                          <a:lnTo>
                            <a:pt x="1425" y="1088"/>
                          </a:lnTo>
                          <a:lnTo>
                            <a:pt x="1444" y="1067"/>
                          </a:lnTo>
                          <a:lnTo>
                            <a:pt x="1460" y="1046"/>
                          </a:lnTo>
                          <a:lnTo>
                            <a:pt x="1476" y="1026"/>
                          </a:lnTo>
                          <a:lnTo>
                            <a:pt x="1488" y="1006"/>
                          </a:lnTo>
                          <a:lnTo>
                            <a:pt x="1501" y="987"/>
                          </a:lnTo>
                          <a:lnTo>
                            <a:pt x="1511" y="969"/>
                          </a:lnTo>
                          <a:lnTo>
                            <a:pt x="1520" y="952"/>
                          </a:lnTo>
                          <a:lnTo>
                            <a:pt x="1534" y="923"/>
                          </a:lnTo>
                          <a:lnTo>
                            <a:pt x="1543" y="900"/>
                          </a:lnTo>
                          <a:lnTo>
                            <a:pt x="1550" y="881"/>
                          </a:lnTo>
                          <a:lnTo>
                            <a:pt x="1384" y="935"/>
                          </a:lnTo>
                          <a:lnTo>
                            <a:pt x="1368" y="949"/>
                          </a:lnTo>
                          <a:lnTo>
                            <a:pt x="1349" y="965"/>
                          </a:lnTo>
                          <a:lnTo>
                            <a:pt x="1323" y="987"/>
                          </a:lnTo>
                          <a:lnTo>
                            <a:pt x="1291" y="1012"/>
                          </a:lnTo>
                          <a:lnTo>
                            <a:pt x="1274" y="1025"/>
                          </a:lnTo>
                          <a:lnTo>
                            <a:pt x="1264" y="1032"/>
                          </a:lnTo>
                          <a:lnTo>
                            <a:pt x="1253" y="1040"/>
                          </a:lnTo>
                          <a:lnTo>
                            <a:pt x="1243" y="1046"/>
                          </a:lnTo>
                          <a:lnTo>
                            <a:pt x="1233" y="1054"/>
                          </a:lnTo>
                          <a:lnTo>
                            <a:pt x="1223" y="1062"/>
                          </a:lnTo>
                          <a:lnTo>
                            <a:pt x="1211" y="1069"/>
                          </a:lnTo>
                          <a:lnTo>
                            <a:pt x="1200" y="1077"/>
                          </a:lnTo>
                          <a:lnTo>
                            <a:pt x="1189" y="1084"/>
                          </a:lnTo>
                          <a:lnTo>
                            <a:pt x="1177" y="1092"/>
                          </a:lnTo>
                          <a:lnTo>
                            <a:pt x="1164" y="1100"/>
                          </a:lnTo>
                          <a:lnTo>
                            <a:pt x="1153" y="1107"/>
                          </a:lnTo>
                          <a:lnTo>
                            <a:pt x="1140" y="1116"/>
                          </a:lnTo>
                          <a:lnTo>
                            <a:pt x="1128" y="1124"/>
                          </a:lnTo>
                          <a:lnTo>
                            <a:pt x="1115" y="1131"/>
                          </a:lnTo>
                          <a:lnTo>
                            <a:pt x="1101" y="1139"/>
                          </a:lnTo>
                          <a:lnTo>
                            <a:pt x="1088" y="1147"/>
                          </a:lnTo>
                          <a:lnTo>
                            <a:pt x="1074" y="1153"/>
                          </a:lnTo>
                          <a:lnTo>
                            <a:pt x="1060" y="1161"/>
                          </a:lnTo>
                          <a:lnTo>
                            <a:pt x="1046" y="1168"/>
                          </a:lnTo>
                          <a:lnTo>
                            <a:pt x="1032" y="1176"/>
                          </a:lnTo>
                          <a:lnTo>
                            <a:pt x="1018" y="1182"/>
                          </a:lnTo>
                          <a:lnTo>
                            <a:pt x="1004" y="1189"/>
                          </a:lnTo>
                          <a:lnTo>
                            <a:pt x="989" y="1196"/>
                          </a:lnTo>
                          <a:lnTo>
                            <a:pt x="975" y="1203"/>
                          </a:lnTo>
                          <a:lnTo>
                            <a:pt x="960" y="1209"/>
                          </a:lnTo>
                          <a:lnTo>
                            <a:pt x="946" y="1214"/>
                          </a:lnTo>
                          <a:lnTo>
                            <a:pt x="931" y="1220"/>
                          </a:lnTo>
                          <a:lnTo>
                            <a:pt x="916" y="1225"/>
                          </a:lnTo>
                          <a:lnTo>
                            <a:pt x="900" y="1230"/>
                          </a:lnTo>
                          <a:lnTo>
                            <a:pt x="886" y="1236"/>
                          </a:lnTo>
                          <a:lnTo>
                            <a:pt x="871" y="1241"/>
                          </a:lnTo>
                          <a:lnTo>
                            <a:pt x="856" y="1244"/>
                          </a:lnTo>
                          <a:lnTo>
                            <a:pt x="825" y="1252"/>
                          </a:lnTo>
                          <a:lnTo>
                            <a:pt x="794" y="1258"/>
                          </a:lnTo>
                          <a:lnTo>
                            <a:pt x="763" y="1263"/>
                          </a:lnTo>
                          <a:lnTo>
                            <a:pt x="702" y="1267"/>
                          </a:lnTo>
                          <a:lnTo>
                            <a:pt x="592" y="1263"/>
                          </a:lnTo>
                          <a:lnTo>
                            <a:pt x="502" y="1251"/>
                          </a:lnTo>
                          <a:lnTo>
                            <a:pt x="462" y="1242"/>
                          </a:lnTo>
                          <a:lnTo>
                            <a:pt x="446" y="1237"/>
                          </a:lnTo>
                          <a:lnTo>
                            <a:pt x="429" y="1232"/>
                          </a:lnTo>
                          <a:lnTo>
                            <a:pt x="413" y="1225"/>
                          </a:lnTo>
                          <a:lnTo>
                            <a:pt x="399" y="1219"/>
                          </a:lnTo>
                          <a:lnTo>
                            <a:pt x="385" y="1213"/>
                          </a:lnTo>
                          <a:lnTo>
                            <a:pt x="371" y="1205"/>
                          </a:lnTo>
                          <a:lnTo>
                            <a:pt x="359" y="1197"/>
                          </a:lnTo>
                          <a:lnTo>
                            <a:pt x="348" y="1190"/>
                          </a:lnTo>
                          <a:lnTo>
                            <a:pt x="328" y="1173"/>
                          </a:lnTo>
                          <a:lnTo>
                            <a:pt x="310" y="1156"/>
                          </a:lnTo>
                          <a:lnTo>
                            <a:pt x="295" y="1138"/>
                          </a:lnTo>
                          <a:lnTo>
                            <a:pt x="282" y="1119"/>
                          </a:lnTo>
                          <a:lnTo>
                            <a:pt x="271" y="1098"/>
                          </a:lnTo>
                          <a:lnTo>
                            <a:pt x="253" y="1056"/>
                          </a:lnTo>
                          <a:lnTo>
                            <a:pt x="245" y="1034"/>
                          </a:lnTo>
                          <a:lnTo>
                            <a:pt x="236" y="1011"/>
                          </a:lnTo>
                          <a:lnTo>
                            <a:pt x="226" y="987"/>
                          </a:lnTo>
                          <a:lnTo>
                            <a:pt x="216" y="961"/>
                          </a:lnTo>
                          <a:lnTo>
                            <a:pt x="206" y="936"/>
                          </a:lnTo>
                          <a:lnTo>
                            <a:pt x="194" y="910"/>
                          </a:lnTo>
                          <a:lnTo>
                            <a:pt x="184" y="885"/>
                          </a:lnTo>
                          <a:lnTo>
                            <a:pt x="174" y="860"/>
                          </a:lnTo>
                          <a:lnTo>
                            <a:pt x="164" y="834"/>
                          </a:lnTo>
                          <a:lnTo>
                            <a:pt x="155" y="809"/>
                          </a:lnTo>
                          <a:lnTo>
                            <a:pt x="140" y="762"/>
                          </a:lnTo>
                          <a:lnTo>
                            <a:pt x="126" y="683"/>
                          </a:lnTo>
                          <a:lnTo>
                            <a:pt x="130" y="608"/>
                          </a:lnTo>
                          <a:lnTo>
                            <a:pt x="136" y="565"/>
                          </a:lnTo>
                          <a:lnTo>
                            <a:pt x="149" y="518"/>
                          </a:lnTo>
                          <a:lnTo>
                            <a:pt x="158" y="494"/>
                          </a:lnTo>
                          <a:lnTo>
                            <a:pt x="169" y="470"/>
                          </a:lnTo>
                          <a:lnTo>
                            <a:pt x="175" y="457"/>
                          </a:lnTo>
                          <a:lnTo>
                            <a:pt x="182" y="444"/>
                          </a:lnTo>
                          <a:lnTo>
                            <a:pt x="191" y="432"/>
                          </a:lnTo>
                          <a:lnTo>
                            <a:pt x="199" y="419"/>
                          </a:lnTo>
                          <a:lnTo>
                            <a:pt x="208" y="406"/>
                          </a:lnTo>
                          <a:lnTo>
                            <a:pt x="219" y="394"/>
                          </a:lnTo>
                          <a:lnTo>
                            <a:pt x="230" y="381"/>
                          </a:lnTo>
                          <a:lnTo>
                            <a:pt x="241" y="367"/>
                          </a:lnTo>
                          <a:lnTo>
                            <a:pt x="254" y="354"/>
                          </a:lnTo>
                          <a:lnTo>
                            <a:pt x="268" y="342"/>
                          </a:lnTo>
                          <a:lnTo>
                            <a:pt x="283" y="329"/>
                          </a:lnTo>
                          <a:lnTo>
                            <a:pt x="299" y="316"/>
                          </a:lnTo>
                          <a:lnTo>
                            <a:pt x="315" y="303"/>
                          </a:lnTo>
                          <a:lnTo>
                            <a:pt x="324" y="297"/>
                          </a:lnTo>
                          <a:lnTo>
                            <a:pt x="333" y="291"/>
                          </a:lnTo>
                          <a:lnTo>
                            <a:pt x="343" y="284"/>
                          </a:lnTo>
                          <a:lnTo>
                            <a:pt x="352" y="279"/>
                          </a:lnTo>
                          <a:lnTo>
                            <a:pt x="362" y="273"/>
                          </a:lnTo>
                          <a:lnTo>
                            <a:pt x="371" y="267"/>
                          </a:lnTo>
                          <a:lnTo>
                            <a:pt x="381" y="262"/>
                          </a:lnTo>
                          <a:lnTo>
                            <a:pt x="391" y="255"/>
                          </a:lnTo>
                          <a:lnTo>
                            <a:pt x="403" y="250"/>
                          </a:lnTo>
                          <a:lnTo>
                            <a:pt x="413" y="244"/>
                          </a:lnTo>
                          <a:lnTo>
                            <a:pt x="423" y="239"/>
                          </a:lnTo>
                          <a:lnTo>
                            <a:pt x="434" y="234"/>
                          </a:lnTo>
                          <a:lnTo>
                            <a:pt x="445" y="227"/>
                          </a:lnTo>
                          <a:lnTo>
                            <a:pt x="456" y="222"/>
                          </a:lnTo>
                          <a:lnTo>
                            <a:pt x="467" y="217"/>
                          </a:lnTo>
                          <a:lnTo>
                            <a:pt x="479" y="212"/>
                          </a:lnTo>
                          <a:lnTo>
                            <a:pt x="490" y="207"/>
                          </a:lnTo>
                          <a:lnTo>
                            <a:pt x="502" y="202"/>
                          </a:lnTo>
                          <a:lnTo>
                            <a:pt x="513" y="197"/>
                          </a:lnTo>
                          <a:lnTo>
                            <a:pt x="525" y="193"/>
                          </a:lnTo>
                          <a:lnTo>
                            <a:pt x="536" y="188"/>
                          </a:lnTo>
                          <a:lnTo>
                            <a:pt x="549" y="183"/>
                          </a:lnTo>
                          <a:lnTo>
                            <a:pt x="560" y="179"/>
                          </a:lnTo>
                          <a:lnTo>
                            <a:pt x="571" y="174"/>
                          </a:lnTo>
                          <a:lnTo>
                            <a:pt x="596" y="165"/>
                          </a:lnTo>
                          <a:lnTo>
                            <a:pt x="620" y="157"/>
                          </a:lnTo>
                          <a:lnTo>
                            <a:pt x="643" y="150"/>
                          </a:lnTo>
                          <a:lnTo>
                            <a:pt x="665" y="142"/>
                          </a:lnTo>
                          <a:lnTo>
                            <a:pt x="690" y="135"/>
                          </a:lnTo>
                          <a:lnTo>
                            <a:pt x="712" y="128"/>
                          </a:lnTo>
                          <a:lnTo>
                            <a:pt x="735" y="122"/>
                          </a:lnTo>
                          <a:lnTo>
                            <a:pt x="757" y="116"/>
                          </a:lnTo>
                          <a:lnTo>
                            <a:pt x="778" y="110"/>
                          </a:lnTo>
                          <a:lnTo>
                            <a:pt x="799" y="105"/>
                          </a:lnTo>
                          <a:lnTo>
                            <a:pt x="819" y="100"/>
                          </a:lnTo>
                          <a:lnTo>
                            <a:pt x="857" y="93"/>
                          </a:lnTo>
                          <a:lnTo>
                            <a:pt x="891" y="88"/>
                          </a:lnTo>
                          <a:lnTo>
                            <a:pt x="947" y="81"/>
                          </a:lnTo>
                          <a:lnTo>
                            <a:pt x="1164" y="77"/>
                          </a:lnTo>
                          <a:lnTo>
                            <a:pt x="1293" y="7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0" name="Freeform 648"/>
                    <p:cNvSpPr>
                      <a:spLocks/>
                    </p:cNvSpPr>
                    <p:nvPr/>
                  </p:nvSpPr>
                  <p:spPr bwMode="auto">
                    <a:xfrm>
                      <a:off x="960" y="1699"/>
                      <a:ext cx="212" cy="134"/>
                    </a:xfrm>
                    <a:custGeom>
                      <a:avLst/>
                      <a:gdLst>
                        <a:gd name="T0" fmla="*/ 0 w 849"/>
                        <a:gd name="T1" fmla="*/ 0 h 537"/>
                        <a:gd name="T2" fmla="*/ 0 w 849"/>
                        <a:gd name="T3" fmla="*/ 0 h 537"/>
                        <a:gd name="T4" fmla="*/ 0 w 849"/>
                        <a:gd name="T5" fmla="*/ 0 h 537"/>
                        <a:gd name="T6" fmla="*/ 0 w 849"/>
                        <a:gd name="T7" fmla="*/ 0 h 537"/>
                        <a:gd name="T8" fmla="*/ 0 w 849"/>
                        <a:gd name="T9" fmla="*/ 0 h 537"/>
                        <a:gd name="T10" fmla="*/ 0 w 849"/>
                        <a:gd name="T11" fmla="*/ 0 h 537"/>
                        <a:gd name="T12" fmla="*/ 0 w 849"/>
                        <a:gd name="T13" fmla="*/ 0 h 537"/>
                        <a:gd name="T14" fmla="*/ 0 w 849"/>
                        <a:gd name="T15" fmla="*/ 0 h 537"/>
                        <a:gd name="T16" fmla="*/ 0 w 849"/>
                        <a:gd name="T17" fmla="*/ 0 h 537"/>
                        <a:gd name="T18" fmla="*/ 0 w 849"/>
                        <a:gd name="T19" fmla="*/ 0 h 537"/>
                        <a:gd name="T20" fmla="*/ 0 w 849"/>
                        <a:gd name="T21" fmla="*/ 0 h 537"/>
                        <a:gd name="T22" fmla="*/ 0 w 849"/>
                        <a:gd name="T23" fmla="*/ 0 h 537"/>
                        <a:gd name="T24" fmla="*/ 0 w 849"/>
                        <a:gd name="T25" fmla="*/ 0 h 537"/>
                        <a:gd name="T26" fmla="*/ 0 w 849"/>
                        <a:gd name="T27" fmla="*/ 0 h 537"/>
                        <a:gd name="T28" fmla="*/ 0 w 849"/>
                        <a:gd name="T29" fmla="*/ 0 h 537"/>
                        <a:gd name="T30" fmla="*/ 0 w 849"/>
                        <a:gd name="T31" fmla="*/ 0 h 537"/>
                        <a:gd name="T32" fmla="*/ 0 w 849"/>
                        <a:gd name="T33" fmla="*/ 0 h 537"/>
                        <a:gd name="T34" fmla="*/ 0 w 849"/>
                        <a:gd name="T35" fmla="*/ 0 h 537"/>
                        <a:gd name="T36" fmla="*/ 0 w 849"/>
                        <a:gd name="T37" fmla="*/ 0 h 537"/>
                        <a:gd name="T38" fmla="*/ 0 w 849"/>
                        <a:gd name="T39" fmla="*/ 0 h 537"/>
                        <a:gd name="T40" fmla="*/ 0 w 849"/>
                        <a:gd name="T41" fmla="*/ 0 h 537"/>
                        <a:gd name="T42" fmla="*/ 0 w 849"/>
                        <a:gd name="T43" fmla="*/ 0 h 537"/>
                        <a:gd name="T44" fmla="*/ 0 w 849"/>
                        <a:gd name="T45" fmla="*/ 0 h 537"/>
                        <a:gd name="T46" fmla="*/ 0 w 849"/>
                        <a:gd name="T47" fmla="*/ 0 h 537"/>
                        <a:gd name="T48" fmla="*/ 1 w 849"/>
                        <a:gd name="T49" fmla="*/ 0 h 537"/>
                        <a:gd name="T50" fmla="*/ 1 w 849"/>
                        <a:gd name="T51" fmla="*/ 0 h 537"/>
                        <a:gd name="T52" fmla="*/ 1 w 849"/>
                        <a:gd name="T53" fmla="*/ 0 h 537"/>
                        <a:gd name="T54" fmla="*/ 1 w 849"/>
                        <a:gd name="T55" fmla="*/ 0 h 537"/>
                        <a:gd name="T56" fmla="*/ 0 w 849"/>
                        <a:gd name="T57" fmla="*/ 0 h 537"/>
                        <a:gd name="T58" fmla="*/ 0 w 849"/>
                        <a:gd name="T59" fmla="*/ 0 h 537"/>
                        <a:gd name="T60" fmla="*/ 0 w 849"/>
                        <a:gd name="T61" fmla="*/ 0 h 537"/>
                        <a:gd name="T62" fmla="*/ 0 w 849"/>
                        <a:gd name="T63" fmla="*/ 0 h 537"/>
                        <a:gd name="T64" fmla="*/ 0 w 849"/>
                        <a:gd name="T65" fmla="*/ 0 h 537"/>
                        <a:gd name="T66" fmla="*/ 0 w 849"/>
                        <a:gd name="T67" fmla="*/ 0 h 537"/>
                        <a:gd name="T68" fmla="*/ 0 w 849"/>
                        <a:gd name="T69" fmla="*/ 0 h 537"/>
                        <a:gd name="T70" fmla="*/ 0 w 849"/>
                        <a:gd name="T71" fmla="*/ 0 h 537"/>
                        <a:gd name="T72" fmla="*/ 0 w 849"/>
                        <a:gd name="T73" fmla="*/ 0 h 537"/>
                        <a:gd name="T74" fmla="*/ 0 w 849"/>
                        <a:gd name="T75" fmla="*/ 0 h 537"/>
                        <a:gd name="T76" fmla="*/ 0 w 849"/>
                        <a:gd name="T77" fmla="*/ 0 h 537"/>
                        <a:gd name="T78" fmla="*/ 0 w 849"/>
                        <a:gd name="T79" fmla="*/ 0 h 537"/>
                        <a:gd name="T80" fmla="*/ 0 w 849"/>
                        <a:gd name="T81" fmla="*/ 0 h 537"/>
                        <a:gd name="T82" fmla="*/ 0 w 849"/>
                        <a:gd name="T83" fmla="*/ 0 h 537"/>
                        <a:gd name="T84" fmla="*/ 0 w 849"/>
                        <a:gd name="T85" fmla="*/ 0 h 537"/>
                        <a:gd name="T86" fmla="*/ 0 w 849"/>
                        <a:gd name="T87" fmla="*/ 0 h 537"/>
                        <a:gd name="T88" fmla="*/ 0 w 849"/>
                        <a:gd name="T89" fmla="*/ 0 h 537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849"/>
                        <a:gd name="T136" fmla="*/ 0 h 537"/>
                        <a:gd name="T137" fmla="*/ 849 w 849"/>
                        <a:gd name="T138" fmla="*/ 537 h 537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849" h="537">
                          <a:moveTo>
                            <a:pt x="19" y="537"/>
                          </a:moveTo>
                          <a:lnTo>
                            <a:pt x="23" y="499"/>
                          </a:lnTo>
                          <a:lnTo>
                            <a:pt x="32" y="457"/>
                          </a:lnTo>
                          <a:lnTo>
                            <a:pt x="39" y="432"/>
                          </a:lnTo>
                          <a:lnTo>
                            <a:pt x="50" y="407"/>
                          </a:lnTo>
                          <a:lnTo>
                            <a:pt x="56" y="393"/>
                          </a:lnTo>
                          <a:lnTo>
                            <a:pt x="62" y="379"/>
                          </a:lnTo>
                          <a:lnTo>
                            <a:pt x="70" y="363"/>
                          </a:lnTo>
                          <a:lnTo>
                            <a:pt x="79" y="349"/>
                          </a:lnTo>
                          <a:lnTo>
                            <a:pt x="88" y="334"/>
                          </a:lnTo>
                          <a:lnTo>
                            <a:pt x="98" y="320"/>
                          </a:lnTo>
                          <a:lnTo>
                            <a:pt x="109" y="305"/>
                          </a:lnTo>
                          <a:lnTo>
                            <a:pt x="121" y="290"/>
                          </a:lnTo>
                          <a:lnTo>
                            <a:pt x="135" y="276"/>
                          </a:lnTo>
                          <a:lnTo>
                            <a:pt x="149" y="262"/>
                          </a:lnTo>
                          <a:lnTo>
                            <a:pt x="165" y="248"/>
                          </a:lnTo>
                          <a:lnTo>
                            <a:pt x="182" y="234"/>
                          </a:lnTo>
                          <a:lnTo>
                            <a:pt x="190" y="228"/>
                          </a:lnTo>
                          <a:lnTo>
                            <a:pt x="199" y="221"/>
                          </a:lnTo>
                          <a:lnTo>
                            <a:pt x="208" y="215"/>
                          </a:lnTo>
                          <a:lnTo>
                            <a:pt x="218" y="208"/>
                          </a:lnTo>
                          <a:lnTo>
                            <a:pt x="229" y="202"/>
                          </a:lnTo>
                          <a:lnTo>
                            <a:pt x="239" y="196"/>
                          </a:lnTo>
                          <a:lnTo>
                            <a:pt x="250" y="189"/>
                          </a:lnTo>
                          <a:lnTo>
                            <a:pt x="260" y="184"/>
                          </a:lnTo>
                          <a:lnTo>
                            <a:pt x="272" y="178"/>
                          </a:lnTo>
                          <a:lnTo>
                            <a:pt x="283" y="173"/>
                          </a:lnTo>
                          <a:lnTo>
                            <a:pt x="296" y="168"/>
                          </a:lnTo>
                          <a:lnTo>
                            <a:pt x="307" y="163"/>
                          </a:lnTo>
                          <a:lnTo>
                            <a:pt x="319" y="156"/>
                          </a:lnTo>
                          <a:lnTo>
                            <a:pt x="331" y="151"/>
                          </a:lnTo>
                          <a:lnTo>
                            <a:pt x="343" y="146"/>
                          </a:lnTo>
                          <a:lnTo>
                            <a:pt x="356" y="141"/>
                          </a:lnTo>
                          <a:lnTo>
                            <a:pt x="368" y="136"/>
                          </a:lnTo>
                          <a:lnTo>
                            <a:pt x="380" y="132"/>
                          </a:lnTo>
                          <a:lnTo>
                            <a:pt x="392" y="127"/>
                          </a:lnTo>
                          <a:lnTo>
                            <a:pt x="405" y="122"/>
                          </a:lnTo>
                          <a:lnTo>
                            <a:pt x="418" y="118"/>
                          </a:lnTo>
                          <a:lnTo>
                            <a:pt x="430" y="113"/>
                          </a:lnTo>
                          <a:lnTo>
                            <a:pt x="455" y="104"/>
                          </a:lnTo>
                          <a:lnTo>
                            <a:pt x="480" y="95"/>
                          </a:lnTo>
                          <a:lnTo>
                            <a:pt x="504" y="88"/>
                          </a:lnTo>
                          <a:lnTo>
                            <a:pt x="529" y="80"/>
                          </a:lnTo>
                          <a:lnTo>
                            <a:pt x="554" y="73"/>
                          </a:lnTo>
                          <a:lnTo>
                            <a:pt x="578" y="66"/>
                          </a:lnTo>
                          <a:lnTo>
                            <a:pt x="601" y="60"/>
                          </a:lnTo>
                          <a:lnTo>
                            <a:pt x="623" y="52"/>
                          </a:lnTo>
                          <a:lnTo>
                            <a:pt x="646" y="47"/>
                          </a:lnTo>
                          <a:lnTo>
                            <a:pt x="668" y="42"/>
                          </a:lnTo>
                          <a:lnTo>
                            <a:pt x="688" y="36"/>
                          </a:lnTo>
                          <a:lnTo>
                            <a:pt x="709" y="32"/>
                          </a:lnTo>
                          <a:lnTo>
                            <a:pt x="728" y="27"/>
                          </a:lnTo>
                          <a:lnTo>
                            <a:pt x="762" y="19"/>
                          </a:lnTo>
                          <a:lnTo>
                            <a:pt x="792" y="12"/>
                          </a:lnTo>
                          <a:lnTo>
                            <a:pt x="816" y="7"/>
                          </a:lnTo>
                          <a:lnTo>
                            <a:pt x="834" y="4"/>
                          </a:lnTo>
                          <a:lnTo>
                            <a:pt x="849" y="0"/>
                          </a:lnTo>
                          <a:lnTo>
                            <a:pt x="625" y="9"/>
                          </a:lnTo>
                          <a:lnTo>
                            <a:pt x="529" y="18"/>
                          </a:lnTo>
                          <a:lnTo>
                            <a:pt x="480" y="26"/>
                          </a:lnTo>
                          <a:lnTo>
                            <a:pt x="433" y="33"/>
                          </a:lnTo>
                          <a:lnTo>
                            <a:pt x="386" y="43"/>
                          </a:lnTo>
                          <a:lnTo>
                            <a:pt x="363" y="48"/>
                          </a:lnTo>
                          <a:lnTo>
                            <a:pt x="342" y="55"/>
                          </a:lnTo>
                          <a:lnTo>
                            <a:pt x="321" y="60"/>
                          </a:lnTo>
                          <a:lnTo>
                            <a:pt x="301" y="68"/>
                          </a:lnTo>
                          <a:lnTo>
                            <a:pt x="283" y="75"/>
                          </a:lnTo>
                          <a:lnTo>
                            <a:pt x="265" y="83"/>
                          </a:lnTo>
                          <a:lnTo>
                            <a:pt x="249" y="90"/>
                          </a:lnTo>
                          <a:lnTo>
                            <a:pt x="234" y="99"/>
                          </a:lnTo>
                          <a:lnTo>
                            <a:pt x="218" y="107"/>
                          </a:lnTo>
                          <a:lnTo>
                            <a:pt x="203" y="116"/>
                          </a:lnTo>
                          <a:lnTo>
                            <a:pt x="189" y="123"/>
                          </a:lnTo>
                          <a:lnTo>
                            <a:pt x="175" y="132"/>
                          </a:lnTo>
                          <a:lnTo>
                            <a:pt x="163" y="141"/>
                          </a:lnTo>
                          <a:lnTo>
                            <a:pt x="150" y="149"/>
                          </a:lnTo>
                          <a:lnTo>
                            <a:pt x="138" y="158"/>
                          </a:lnTo>
                          <a:lnTo>
                            <a:pt x="127" y="167"/>
                          </a:lnTo>
                          <a:lnTo>
                            <a:pt x="105" y="183"/>
                          </a:lnTo>
                          <a:lnTo>
                            <a:pt x="86" y="200"/>
                          </a:lnTo>
                          <a:lnTo>
                            <a:pt x="70" y="217"/>
                          </a:lnTo>
                          <a:lnTo>
                            <a:pt x="55" y="234"/>
                          </a:lnTo>
                          <a:lnTo>
                            <a:pt x="42" y="250"/>
                          </a:lnTo>
                          <a:lnTo>
                            <a:pt x="30" y="267"/>
                          </a:lnTo>
                          <a:lnTo>
                            <a:pt x="20" y="282"/>
                          </a:lnTo>
                          <a:lnTo>
                            <a:pt x="0" y="344"/>
                          </a:lnTo>
                          <a:lnTo>
                            <a:pt x="0" y="407"/>
                          </a:lnTo>
                          <a:lnTo>
                            <a:pt x="6" y="469"/>
                          </a:lnTo>
                          <a:lnTo>
                            <a:pt x="15" y="518"/>
                          </a:lnTo>
                          <a:lnTo>
                            <a:pt x="19" y="53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61" name="Freeform 649"/>
                    <p:cNvSpPr>
                      <a:spLocks/>
                    </p:cNvSpPr>
                    <p:nvPr/>
                  </p:nvSpPr>
                  <p:spPr bwMode="auto">
                    <a:xfrm>
                      <a:off x="990" y="1645"/>
                      <a:ext cx="203" cy="53"/>
                    </a:xfrm>
                    <a:custGeom>
                      <a:avLst/>
                      <a:gdLst>
                        <a:gd name="T0" fmla="*/ 0 w 811"/>
                        <a:gd name="T1" fmla="*/ 0 h 211"/>
                        <a:gd name="T2" fmla="*/ 0 w 811"/>
                        <a:gd name="T3" fmla="*/ 0 h 211"/>
                        <a:gd name="T4" fmla="*/ 0 w 811"/>
                        <a:gd name="T5" fmla="*/ 0 h 211"/>
                        <a:gd name="T6" fmla="*/ 0 w 811"/>
                        <a:gd name="T7" fmla="*/ 0 h 211"/>
                        <a:gd name="T8" fmla="*/ 0 w 811"/>
                        <a:gd name="T9" fmla="*/ 0 h 211"/>
                        <a:gd name="T10" fmla="*/ 0 w 811"/>
                        <a:gd name="T11" fmla="*/ 0 h 211"/>
                        <a:gd name="T12" fmla="*/ 0 w 811"/>
                        <a:gd name="T13" fmla="*/ 0 h 211"/>
                        <a:gd name="T14" fmla="*/ 0 w 811"/>
                        <a:gd name="T15" fmla="*/ 0 h 211"/>
                        <a:gd name="T16" fmla="*/ 0 w 811"/>
                        <a:gd name="T17" fmla="*/ 0 h 211"/>
                        <a:gd name="T18" fmla="*/ 0 w 811"/>
                        <a:gd name="T19" fmla="*/ 0 h 211"/>
                        <a:gd name="T20" fmla="*/ 0 w 811"/>
                        <a:gd name="T21" fmla="*/ 0 h 211"/>
                        <a:gd name="T22" fmla="*/ 0 w 811"/>
                        <a:gd name="T23" fmla="*/ 0 h 211"/>
                        <a:gd name="T24" fmla="*/ 1 w 811"/>
                        <a:gd name="T25" fmla="*/ 0 h 211"/>
                        <a:gd name="T26" fmla="*/ 1 w 811"/>
                        <a:gd name="T27" fmla="*/ 0 h 211"/>
                        <a:gd name="T28" fmla="*/ 1 w 811"/>
                        <a:gd name="T29" fmla="*/ 0 h 211"/>
                        <a:gd name="T30" fmla="*/ 1 w 811"/>
                        <a:gd name="T31" fmla="*/ 0 h 211"/>
                        <a:gd name="T32" fmla="*/ 1 w 811"/>
                        <a:gd name="T33" fmla="*/ 0 h 211"/>
                        <a:gd name="T34" fmla="*/ 1 w 811"/>
                        <a:gd name="T35" fmla="*/ 0 h 211"/>
                        <a:gd name="T36" fmla="*/ 1 w 811"/>
                        <a:gd name="T37" fmla="*/ 0 h 211"/>
                        <a:gd name="T38" fmla="*/ 1 w 811"/>
                        <a:gd name="T39" fmla="*/ 0 h 211"/>
                        <a:gd name="T40" fmla="*/ 1 w 811"/>
                        <a:gd name="T41" fmla="*/ 0 h 211"/>
                        <a:gd name="T42" fmla="*/ 1 w 811"/>
                        <a:gd name="T43" fmla="*/ 0 h 211"/>
                        <a:gd name="T44" fmla="*/ 1 w 811"/>
                        <a:gd name="T45" fmla="*/ 0 h 211"/>
                        <a:gd name="T46" fmla="*/ 1 w 811"/>
                        <a:gd name="T47" fmla="*/ 0 h 211"/>
                        <a:gd name="T48" fmla="*/ 1 w 811"/>
                        <a:gd name="T49" fmla="*/ 0 h 211"/>
                        <a:gd name="T50" fmla="*/ 0 w 811"/>
                        <a:gd name="T51" fmla="*/ 0 h 211"/>
                        <a:gd name="T52" fmla="*/ 0 w 811"/>
                        <a:gd name="T53" fmla="*/ 0 h 211"/>
                        <a:gd name="T54" fmla="*/ 0 w 811"/>
                        <a:gd name="T55" fmla="*/ 0 h 211"/>
                        <a:gd name="T56" fmla="*/ 0 w 811"/>
                        <a:gd name="T57" fmla="*/ 0 h 211"/>
                        <a:gd name="T58" fmla="*/ 0 w 811"/>
                        <a:gd name="T59" fmla="*/ 0 h 211"/>
                        <a:gd name="T60" fmla="*/ 0 w 811"/>
                        <a:gd name="T61" fmla="*/ 0 h 211"/>
                        <a:gd name="T62" fmla="*/ 0 w 811"/>
                        <a:gd name="T63" fmla="*/ 0 h 211"/>
                        <a:gd name="T64" fmla="*/ 0 w 811"/>
                        <a:gd name="T65" fmla="*/ 0 h 211"/>
                        <a:gd name="T66" fmla="*/ 0 w 811"/>
                        <a:gd name="T67" fmla="*/ 0 h 211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811"/>
                        <a:gd name="T103" fmla="*/ 0 h 211"/>
                        <a:gd name="T104" fmla="*/ 811 w 811"/>
                        <a:gd name="T105" fmla="*/ 211 h 211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811" h="211">
                          <a:moveTo>
                            <a:pt x="0" y="211"/>
                          </a:moveTo>
                          <a:lnTo>
                            <a:pt x="10" y="206"/>
                          </a:lnTo>
                          <a:lnTo>
                            <a:pt x="20" y="201"/>
                          </a:lnTo>
                          <a:lnTo>
                            <a:pt x="35" y="192"/>
                          </a:lnTo>
                          <a:lnTo>
                            <a:pt x="44" y="188"/>
                          </a:lnTo>
                          <a:lnTo>
                            <a:pt x="53" y="183"/>
                          </a:lnTo>
                          <a:lnTo>
                            <a:pt x="63" y="178"/>
                          </a:lnTo>
                          <a:lnTo>
                            <a:pt x="75" y="173"/>
                          </a:lnTo>
                          <a:lnTo>
                            <a:pt x="86" y="167"/>
                          </a:lnTo>
                          <a:lnTo>
                            <a:pt x="97" y="162"/>
                          </a:lnTo>
                          <a:lnTo>
                            <a:pt x="110" y="155"/>
                          </a:lnTo>
                          <a:lnTo>
                            <a:pt x="124" y="150"/>
                          </a:lnTo>
                          <a:lnTo>
                            <a:pt x="137" y="144"/>
                          </a:lnTo>
                          <a:lnTo>
                            <a:pt x="151" y="137"/>
                          </a:lnTo>
                          <a:lnTo>
                            <a:pt x="165" y="131"/>
                          </a:lnTo>
                          <a:lnTo>
                            <a:pt x="179" y="126"/>
                          </a:lnTo>
                          <a:lnTo>
                            <a:pt x="194" y="120"/>
                          </a:lnTo>
                          <a:lnTo>
                            <a:pt x="208" y="115"/>
                          </a:lnTo>
                          <a:lnTo>
                            <a:pt x="223" y="108"/>
                          </a:lnTo>
                          <a:lnTo>
                            <a:pt x="238" y="103"/>
                          </a:lnTo>
                          <a:lnTo>
                            <a:pt x="252" y="98"/>
                          </a:lnTo>
                          <a:lnTo>
                            <a:pt x="268" y="94"/>
                          </a:lnTo>
                          <a:lnTo>
                            <a:pt x="297" y="87"/>
                          </a:lnTo>
                          <a:lnTo>
                            <a:pt x="325" y="80"/>
                          </a:lnTo>
                          <a:lnTo>
                            <a:pt x="353" y="77"/>
                          </a:lnTo>
                          <a:lnTo>
                            <a:pt x="412" y="73"/>
                          </a:lnTo>
                          <a:lnTo>
                            <a:pt x="483" y="74"/>
                          </a:lnTo>
                          <a:lnTo>
                            <a:pt x="634" y="83"/>
                          </a:lnTo>
                          <a:lnTo>
                            <a:pt x="703" y="89"/>
                          </a:lnTo>
                          <a:lnTo>
                            <a:pt x="759" y="94"/>
                          </a:lnTo>
                          <a:lnTo>
                            <a:pt x="811" y="101"/>
                          </a:lnTo>
                          <a:lnTo>
                            <a:pt x="797" y="94"/>
                          </a:lnTo>
                          <a:lnTo>
                            <a:pt x="781" y="88"/>
                          </a:lnTo>
                          <a:lnTo>
                            <a:pt x="759" y="80"/>
                          </a:lnTo>
                          <a:lnTo>
                            <a:pt x="748" y="75"/>
                          </a:lnTo>
                          <a:lnTo>
                            <a:pt x="734" y="70"/>
                          </a:lnTo>
                          <a:lnTo>
                            <a:pt x="718" y="65"/>
                          </a:lnTo>
                          <a:lnTo>
                            <a:pt x="703" y="60"/>
                          </a:lnTo>
                          <a:lnTo>
                            <a:pt x="687" y="55"/>
                          </a:lnTo>
                          <a:lnTo>
                            <a:pt x="669" y="49"/>
                          </a:lnTo>
                          <a:lnTo>
                            <a:pt x="650" y="43"/>
                          </a:lnTo>
                          <a:lnTo>
                            <a:pt x="632" y="38"/>
                          </a:lnTo>
                          <a:lnTo>
                            <a:pt x="612" y="33"/>
                          </a:lnTo>
                          <a:lnTo>
                            <a:pt x="593" y="28"/>
                          </a:lnTo>
                          <a:lnTo>
                            <a:pt x="572" y="23"/>
                          </a:lnTo>
                          <a:lnTo>
                            <a:pt x="551" y="18"/>
                          </a:lnTo>
                          <a:lnTo>
                            <a:pt x="509" y="10"/>
                          </a:lnTo>
                          <a:lnTo>
                            <a:pt x="467" y="4"/>
                          </a:lnTo>
                          <a:lnTo>
                            <a:pt x="424" y="0"/>
                          </a:lnTo>
                          <a:lnTo>
                            <a:pt x="383" y="0"/>
                          </a:lnTo>
                          <a:lnTo>
                            <a:pt x="304" y="9"/>
                          </a:lnTo>
                          <a:lnTo>
                            <a:pt x="268" y="18"/>
                          </a:lnTo>
                          <a:lnTo>
                            <a:pt x="251" y="23"/>
                          </a:lnTo>
                          <a:lnTo>
                            <a:pt x="235" y="30"/>
                          </a:lnTo>
                          <a:lnTo>
                            <a:pt x="218" y="36"/>
                          </a:lnTo>
                          <a:lnTo>
                            <a:pt x="203" y="43"/>
                          </a:lnTo>
                          <a:lnTo>
                            <a:pt x="188" y="51"/>
                          </a:lnTo>
                          <a:lnTo>
                            <a:pt x="174" y="59"/>
                          </a:lnTo>
                          <a:lnTo>
                            <a:pt x="160" y="66"/>
                          </a:lnTo>
                          <a:lnTo>
                            <a:pt x="146" y="75"/>
                          </a:lnTo>
                          <a:lnTo>
                            <a:pt x="133" y="83"/>
                          </a:lnTo>
                          <a:lnTo>
                            <a:pt x="120" y="92"/>
                          </a:lnTo>
                          <a:lnTo>
                            <a:pt x="99" y="110"/>
                          </a:lnTo>
                          <a:lnTo>
                            <a:pt x="77" y="126"/>
                          </a:lnTo>
                          <a:lnTo>
                            <a:pt x="59" y="143"/>
                          </a:lnTo>
                          <a:lnTo>
                            <a:pt x="44" y="159"/>
                          </a:lnTo>
                          <a:lnTo>
                            <a:pt x="20" y="186"/>
                          </a:lnTo>
                          <a:lnTo>
                            <a:pt x="0" y="2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pic>
              <p:nvPicPr>
                <p:cNvPr id="27" name="Picture 650" descr="MC900215043[1]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969" y="2352"/>
                  <a:ext cx="547" cy="3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6" name="Line 659"/>
                <p:cNvSpPr>
                  <a:spLocks noChangeShapeType="1"/>
                </p:cNvSpPr>
                <p:nvPr/>
              </p:nvSpPr>
              <p:spPr bwMode="auto">
                <a:xfrm>
                  <a:off x="2304" y="2592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613" name="Text Box 289"/>
          <p:cNvSpPr txBox="1">
            <a:spLocks noChangeArrowheads="1"/>
          </p:cNvSpPr>
          <p:nvPr/>
        </p:nvSpPr>
        <p:spPr bwMode="auto">
          <a:xfrm>
            <a:off x="3779912" y="1700808"/>
            <a:ext cx="5364088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Arial" pitchFamily="34" charset="0"/>
              </a:rPr>
              <a:t>Цепь сильна настолько, насколько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</a:rPr>
              <a:t>сильно самое слабое </a:t>
            </a:r>
            <a:r>
              <a:rPr lang="ru-RU" sz="2000" b="1" dirty="0">
                <a:solidFill>
                  <a:srgbClr val="0000FF"/>
                </a:solidFill>
                <a:latin typeface="Arial" pitchFamily="34" charset="0"/>
              </a:rPr>
              <a:t>ее 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</a:rPr>
              <a:t>звено</a:t>
            </a:r>
            <a:endParaRPr lang="en-US" sz="2000" b="1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614" name="Заголовок 613"/>
          <p:cNvSpPr>
            <a:spLocks noGrp="1"/>
          </p:cNvSpPr>
          <p:nvPr>
            <p:ph type="title"/>
          </p:nvPr>
        </p:nvSpPr>
        <p:spPr>
          <a:xfrm>
            <a:off x="862230" y="634678"/>
            <a:ext cx="8229600" cy="706090"/>
          </a:xfrm>
        </p:spPr>
        <p:txBody>
          <a:bodyPr>
            <a:noAutofit/>
          </a:bodyPr>
          <a:lstStyle/>
          <a:p>
            <a:r>
              <a:rPr lang="ru-RU" sz="2800" dirty="0"/>
              <a:t>Роль перинатальной телемедицинской сети в выполнении решений ВОЗ и Минздрава </a:t>
            </a:r>
            <a:r>
              <a:rPr lang="ru-RU" sz="2800" dirty="0" smtClean="0"/>
              <a:t>России </a:t>
            </a:r>
            <a:br>
              <a:rPr lang="ru-RU" sz="2800" dirty="0" smtClean="0"/>
            </a:br>
            <a:r>
              <a:rPr lang="ru-RU" sz="2800" b="1" i="1" dirty="0" smtClean="0"/>
              <a:t>Регионализация </a:t>
            </a:r>
            <a:r>
              <a:rPr lang="ru-RU" sz="2800" b="1" i="1" dirty="0"/>
              <a:t>перинатальной помощи</a:t>
            </a:r>
          </a:p>
        </p:txBody>
      </p:sp>
      <p:sp>
        <p:nvSpPr>
          <p:cNvPr id="616" name="Содержимое 2"/>
          <p:cNvSpPr txBox="1">
            <a:spLocks/>
          </p:cNvSpPr>
          <p:nvPr/>
        </p:nvSpPr>
        <p:spPr>
          <a:xfrm>
            <a:off x="101352" y="2060848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prstClr val="black"/>
                </a:solidFill>
              </a:rPr>
              <a:t>Сотрудничество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/>
              <a:t>Министерства здравоохранения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ru-RU" sz="2400" dirty="0">
                <a:solidFill>
                  <a:prstClr val="black"/>
                </a:solidFill>
              </a:rPr>
              <a:t>Министерства обороны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ru-RU" sz="2400" dirty="0">
                <a:solidFill>
                  <a:prstClr val="black"/>
                </a:solidFill>
              </a:rPr>
              <a:t>МЧС и др.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prstClr val="black"/>
                </a:solidFill>
              </a:rPr>
              <a:t>Унификация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</a:rPr>
              <a:t>Терминологий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</a:rPr>
              <a:t>Баз данных</a:t>
            </a:r>
            <a:endParaRPr lang="en-US" sz="2400" dirty="0">
              <a:solidFill>
                <a:prstClr val="black"/>
              </a:solidFill>
            </a:endParaRP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prstClr val="black"/>
                </a:solidFill>
              </a:rPr>
              <a:t>Директив</a:t>
            </a:r>
          </a:p>
        </p:txBody>
      </p:sp>
      <p:sp>
        <p:nvSpPr>
          <p:cNvPr id="615" name="TextBox 614"/>
          <p:cNvSpPr txBox="1"/>
          <p:nvPr/>
        </p:nvSpPr>
        <p:spPr>
          <a:xfrm>
            <a:off x="5148064" y="249289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</a:rPr>
              <a:t>At the village level, … everyone counts!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18" name="Picture 6" descr="logo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9481" y="260648"/>
            <a:ext cx="1128109" cy="77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659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rt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83429" y="2420888"/>
            <a:ext cx="5596577" cy="29523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27384"/>
            <a:ext cx="8172400" cy="1210146"/>
          </a:xfrm>
        </p:spPr>
        <p:txBody>
          <a:bodyPr>
            <a:noAutofit/>
          </a:bodyPr>
          <a:lstStyle/>
          <a:p>
            <a:r>
              <a:rPr lang="ru-RU" sz="3200" b="1" dirty="0"/>
              <a:t>Координация организации и работы региональных телемедицинских центров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2348880"/>
            <a:ext cx="4176464" cy="4536504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/>
              <a:t>Создания </a:t>
            </a:r>
            <a:r>
              <a:rPr lang="ru-RU" sz="2200" dirty="0"/>
              <a:t>и развития телемедицинских центров</a:t>
            </a:r>
          </a:p>
          <a:p>
            <a:r>
              <a:rPr lang="ru-RU" sz="2200" dirty="0"/>
              <a:t>Обучения специалистов телемедицинских центров</a:t>
            </a:r>
          </a:p>
          <a:p>
            <a:r>
              <a:rPr lang="ru-RU" sz="2200" dirty="0"/>
              <a:t>Создания и объединения региональных телемедицинских сетей</a:t>
            </a:r>
          </a:p>
          <a:p>
            <a:r>
              <a:rPr lang="ru-RU" sz="2200" dirty="0"/>
              <a:t>Дистанционных учебных циклов для клиницистов</a:t>
            </a:r>
          </a:p>
          <a:p>
            <a:r>
              <a:rPr lang="ru-RU" sz="2200" dirty="0"/>
              <a:t>Оказания дистанционной медицинской помощи</a:t>
            </a:r>
          </a:p>
          <a:p>
            <a:r>
              <a:rPr lang="ru-RU" sz="2200" dirty="0"/>
              <a:t>Логистики пациентов с сочетанной патологией</a:t>
            </a:r>
          </a:p>
          <a:p>
            <a:endParaRPr lang="ru-RU" dirty="0"/>
          </a:p>
        </p:txBody>
      </p:sp>
      <p:pic>
        <p:nvPicPr>
          <p:cNvPr id="5" name="Picture 6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18945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1270443"/>
            <a:ext cx="8496944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3" algn="ctr">
              <a:lnSpc>
                <a:spcPct val="110000"/>
              </a:lnSpc>
            </a:pPr>
            <a:r>
              <a:rPr lang="ru-RU" b="1" dirty="0"/>
              <a:t>Телемедицинский центр ФГБУ «</a:t>
            </a:r>
            <a:r>
              <a:rPr lang="ru-RU" b="1" dirty="0" err="1"/>
              <a:t>НЦАГиП</a:t>
            </a:r>
            <a:r>
              <a:rPr lang="ru-RU" b="1" dirty="0"/>
              <a:t> им. В.И. Кулакова» и Российская ассоциация телемедицины</a:t>
            </a:r>
          </a:p>
          <a:p>
            <a:pPr indent="4763" algn="ctr">
              <a:lnSpc>
                <a:spcPct val="110000"/>
              </a:lnSpc>
            </a:pPr>
            <a:r>
              <a:rPr lang="ru-RU" b="1" dirty="0"/>
              <a:t>оказывают консультативную помощь по вопросам: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72008"/>
            <a:ext cx="5976664" cy="908720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Инструменты унификации телемедицинских услуг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871944"/>
            <a:ext cx="1872208" cy="639762"/>
          </a:xfrm>
        </p:spPr>
        <p:txBody>
          <a:bodyPr/>
          <a:lstStyle/>
          <a:p>
            <a:r>
              <a:rPr lang="ru-RU" dirty="0" smtClean="0"/>
              <a:t>Порталы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2008" y="1520016"/>
            <a:ext cx="2915816" cy="3342357"/>
          </a:xfrm>
        </p:spPr>
        <p:txBody>
          <a:bodyPr>
            <a:normAutofit/>
          </a:bodyPr>
          <a:lstStyle/>
          <a:p>
            <a:r>
              <a:rPr lang="ru-RU" sz="2200" dirty="0"/>
              <a:t>Взаимодействие телемедицинских центров и организаций здравоохранения в едином информационном пространстве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203849" y="836712"/>
            <a:ext cx="2088231" cy="639762"/>
          </a:xfrm>
        </p:spPr>
        <p:txBody>
          <a:bodyPr/>
          <a:lstStyle/>
          <a:p>
            <a:r>
              <a:rPr lang="ru-RU" dirty="0"/>
              <a:t>Стандарты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2843808" y="1520016"/>
            <a:ext cx="3096344" cy="2664296"/>
          </a:xfrm>
        </p:spPr>
        <p:txBody>
          <a:bodyPr>
            <a:normAutofit/>
          </a:bodyPr>
          <a:lstStyle/>
          <a:p>
            <a:r>
              <a:rPr lang="ru-RU" sz="2200" dirty="0"/>
              <a:t>Внедрение национальных стандартов и четких регламентов в области применения телемедицинских технологий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2160" y="101539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Защита информации</a:t>
            </a:r>
          </a:p>
        </p:txBody>
      </p:sp>
      <p:pic>
        <p:nvPicPr>
          <p:cNvPr id="10" name="Picture 6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189456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868144" y="1520016"/>
            <a:ext cx="32758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ru-RU" sz="2200" dirty="0"/>
              <a:t>Обеспечение целостности, доступности и конфиденциальности информации и ресурсов, используемых для ввода, хранения, обработки и передачи данных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29055" t="16480" r="28421" b="24721"/>
          <a:stretch>
            <a:fillRect/>
          </a:stretch>
        </p:blipFill>
        <p:spPr bwMode="auto">
          <a:xfrm>
            <a:off x="6444208" y="4941168"/>
            <a:ext cx="2088232" cy="162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screensho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293096"/>
            <a:ext cx="5364088" cy="204324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1520" y="6453336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Открытие Х</a:t>
            </a:r>
            <a:r>
              <a:rPr lang="en-US" sz="1400" dirty="0"/>
              <a:t>III</a:t>
            </a:r>
            <a:r>
              <a:rPr lang="ru-RU" sz="1400" dirty="0"/>
              <a:t> Международного Форума «Мать и Дитя» 25 сентября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678736"/>
            <a:ext cx="590465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x-none" sz="2400" b="1"/>
              <a:t>Цел</a:t>
            </a:r>
            <a:r>
              <a:rPr lang="ru-RU" sz="2400" b="1" dirty="0" err="1"/>
              <a:t>ь</a:t>
            </a:r>
            <a:r>
              <a:rPr lang="x-none" sz="2400" b="1"/>
              <a:t> создания Портала ТМЦ</a:t>
            </a:r>
            <a:endParaRPr lang="ru-RU" sz="2400" b="1" dirty="0"/>
          </a:p>
          <a:p>
            <a:pPr indent="457200" algn="just"/>
            <a:r>
              <a:rPr lang="ru-RU" sz="2200" dirty="0"/>
              <a:t>Взаимодействие телемедицинских центров </a:t>
            </a:r>
            <a:r>
              <a:rPr lang="ru-RU" sz="2200" dirty="0" smtClean="0"/>
              <a:t>в </a:t>
            </a:r>
            <a:r>
              <a:rPr lang="ru-RU" sz="2200" dirty="0"/>
              <a:t>едином информационном пространстве для организации и проведения телемедицинских мероприятий различного назначения (</a:t>
            </a:r>
            <a:r>
              <a:rPr lang="ru-RU" sz="2200" dirty="0" err="1" smtClean="0"/>
              <a:t>видеоконсультаций,дистанционного</a:t>
            </a:r>
            <a:r>
              <a:rPr lang="ru-RU" sz="2200" dirty="0" smtClean="0"/>
              <a:t> </a:t>
            </a:r>
            <a:r>
              <a:rPr lang="ru-RU" sz="2200" dirty="0"/>
              <a:t>обучения, </a:t>
            </a:r>
            <a:r>
              <a:rPr lang="ru-RU" sz="2200" dirty="0" err="1"/>
              <a:t>телесовещаний</a:t>
            </a:r>
            <a:r>
              <a:rPr lang="ru-RU" sz="2200" dirty="0"/>
              <a:t>, </a:t>
            </a:r>
            <a:r>
              <a:rPr lang="ru-RU" sz="2200" dirty="0" err="1"/>
              <a:t>телетрансляций</a:t>
            </a:r>
            <a:r>
              <a:rPr lang="ru-RU" sz="2200" dirty="0" smtClean="0"/>
              <a:t>)</a:t>
            </a:r>
            <a:endParaRPr lang="ru-RU" sz="22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</p:txBody>
      </p:sp>
      <p:pic>
        <p:nvPicPr>
          <p:cNvPr id="6" name="Рисунок 5" descr="портал верхуш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886" y="260648"/>
            <a:ext cx="7972554" cy="118380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844824"/>
            <a:ext cx="2244975" cy="246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Содержимое 6" descr="IMG_0914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rcRect t="15441" r="9597" b="23689"/>
          <a:stretch>
            <a:fillRect/>
          </a:stretch>
        </p:blipFill>
        <p:spPr>
          <a:xfrm>
            <a:off x="467544" y="4581128"/>
            <a:ext cx="3721706" cy="1872208"/>
          </a:xfrm>
        </p:spPr>
      </p:pic>
      <p:pic>
        <p:nvPicPr>
          <p:cNvPr id="33794" name="Picture 2" descr="\\SFILES\public\B9B2F13A-7D5F-439C-B247-AA584A6BB7B2\Документы отдела\=ТЕЛЕМЕДИЦИНА\____NEW\ТМК\фото\Фото 04.04.2013\IMG_1022.JPG"/>
          <p:cNvPicPr>
            <a:picLocks noChangeAspect="1" noChangeArrowheads="1"/>
          </p:cNvPicPr>
          <p:nvPr/>
        </p:nvPicPr>
        <p:blipFill>
          <a:blip r:embed="rId5" cstate="print"/>
          <a:srcRect t="41565" r="5901" b="4664"/>
          <a:stretch>
            <a:fillRect/>
          </a:stretch>
        </p:blipFill>
        <p:spPr bwMode="auto">
          <a:xfrm>
            <a:off x="4355976" y="4581128"/>
            <a:ext cx="4427984" cy="1889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5164" y="4111904"/>
            <a:ext cx="1431551" cy="220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92080" y="1606436"/>
            <a:ext cx="324036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4625">
              <a:buFont typeface="Arial" pitchFamily="34" charset="0"/>
              <a:buChar char="•"/>
            </a:pPr>
            <a:r>
              <a:rPr lang="ru-RU" sz="1700" b="1" dirty="0"/>
              <a:t>Реестр телемедицинских центров </a:t>
            </a:r>
          </a:p>
          <a:p>
            <a:pPr indent="174625">
              <a:buFont typeface="Arial" pitchFamily="34" charset="0"/>
              <a:buChar char="•"/>
            </a:pPr>
            <a:endParaRPr lang="ru-RU" sz="1700" b="1" dirty="0"/>
          </a:p>
          <a:p>
            <a:pPr indent="174625">
              <a:buFont typeface="Arial" pitchFamily="34" charset="0"/>
              <a:buChar char="•"/>
            </a:pPr>
            <a:r>
              <a:rPr lang="ru-RU" sz="1700" b="1" dirty="0"/>
              <a:t>Доступ к текущим трансляциям</a:t>
            </a:r>
          </a:p>
          <a:p>
            <a:pPr indent="174625">
              <a:buFont typeface="Arial" pitchFamily="34" charset="0"/>
              <a:buChar char="•"/>
            </a:pPr>
            <a:endParaRPr lang="ru-RU" sz="1700" b="1" dirty="0"/>
          </a:p>
          <a:p>
            <a:pPr indent="174625">
              <a:buFont typeface="Arial" pitchFamily="34" charset="0"/>
              <a:buChar char="•"/>
            </a:pPr>
            <a:r>
              <a:rPr lang="ru-RU" sz="1700" b="1" dirty="0"/>
              <a:t>Анонсирование массовых открытых мероприятий</a:t>
            </a:r>
          </a:p>
          <a:p>
            <a:pPr indent="174625">
              <a:buFont typeface="Arial" pitchFamily="34" charset="0"/>
              <a:buChar char="•"/>
            </a:pPr>
            <a:endParaRPr lang="ru-RU" sz="1700" b="1" dirty="0"/>
          </a:p>
          <a:p>
            <a:pPr indent="174625">
              <a:buFont typeface="Arial" pitchFamily="34" charset="0"/>
              <a:buChar char="•"/>
            </a:pPr>
            <a:r>
              <a:rPr lang="ru-RU" sz="1700" b="1" dirty="0"/>
              <a:t>Общедоступный календарь событий</a:t>
            </a:r>
          </a:p>
          <a:p>
            <a:pPr indent="174625">
              <a:buFont typeface="Arial" pitchFamily="34" charset="0"/>
              <a:buChar char="•"/>
            </a:pPr>
            <a:endParaRPr lang="ru-RU" sz="1700" b="1" dirty="0"/>
          </a:p>
          <a:p>
            <a:pPr indent="174625">
              <a:buFont typeface="Arial" pitchFamily="34" charset="0"/>
              <a:buChar char="•"/>
            </a:pPr>
            <a:r>
              <a:rPr lang="ru-RU" sz="1700" b="1" dirty="0"/>
              <a:t>Хранение информации о проведенных мероприятиях</a:t>
            </a:r>
          </a:p>
          <a:p>
            <a:pPr indent="174625">
              <a:buFont typeface="Arial" pitchFamily="34" charset="0"/>
              <a:buChar char="•"/>
            </a:pPr>
            <a:endParaRPr lang="ru-RU" sz="1700" b="1" dirty="0"/>
          </a:p>
          <a:p>
            <a:pPr indent="174625">
              <a:buFont typeface="Arial" pitchFamily="34" charset="0"/>
              <a:buChar char="•"/>
            </a:pPr>
            <a:r>
              <a:rPr lang="ru-RU" sz="1700" b="1" dirty="0"/>
              <a:t>Удобный поиск и сортировка</a:t>
            </a:r>
          </a:p>
          <a:p>
            <a:pPr indent="174625">
              <a:buFont typeface="Arial" pitchFamily="34" charset="0"/>
              <a:buChar char="•"/>
            </a:pPr>
            <a:endParaRPr lang="ru-RU" sz="1700" b="1" dirty="0"/>
          </a:p>
          <a:p>
            <a:pPr indent="174625">
              <a:buFont typeface="Arial" pitchFamily="34" charset="0"/>
              <a:buChar char="•"/>
            </a:pPr>
            <a:r>
              <a:rPr lang="ru-RU" sz="1700" b="1" dirty="0"/>
              <a:t>Формирование статистики и различных отчетов</a:t>
            </a:r>
            <a:endParaRPr lang="ru-RU" sz="1700" dirty="0"/>
          </a:p>
        </p:txBody>
      </p:sp>
      <p:pic>
        <p:nvPicPr>
          <p:cNvPr id="5" name="Рисунок 4" descr="портал 1.jpg"/>
          <p:cNvPicPr>
            <a:picLocks noChangeAspect="1"/>
          </p:cNvPicPr>
          <p:nvPr/>
        </p:nvPicPr>
        <p:blipFill>
          <a:blip r:embed="rId3" cstate="print"/>
          <a:srcRect t="21951" b="-3454"/>
          <a:stretch>
            <a:fillRect/>
          </a:stretch>
        </p:blipFill>
        <p:spPr>
          <a:xfrm>
            <a:off x="122252" y="1484784"/>
            <a:ext cx="4968552" cy="2448272"/>
          </a:xfrm>
          <a:prstGeom prst="rect">
            <a:avLst/>
          </a:prstGeom>
        </p:spPr>
      </p:pic>
      <p:pic>
        <p:nvPicPr>
          <p:cNvPr id="8" name="Рисунок 7" descr="портал верхуш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200" y="188640"/>
            <a:ext cx="7972554" cy="1183803"/>
          </a:xfrm>
          <a:prstGeom prst="rect">
            <a:avLst/>
          </a:prstGeom>
        </p:spPr>
      </p:pic>
      <p:pic>
        <p:nvPicPr>
          <p:cNvPr id="32770" name="Picture 2" descr="C:\Users\an_agureeva\Desktop\Безымянны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276" y="3370858"/>
            <a:ext cx="3341270" cy="3298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11560" y="117194"/>
            <a:ext cx="853244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3298" y="6210098"/>
            <a:ext cx="5725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Мы открыты к сотрудничеству!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68" y="5128"/>
            <a:ext cx="4264604" cy="875578"/>
            <a:chOff x="54860" y="387272"/>
            <a:chExt cx="4264604" cy="875578"/>
          </a:xfrm>
        </p:grpSpPr>
        <p:pic>
          <p:nvPicPr>
            <p:cNvPr id="8" name="Picture 6" descr="logo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860" y="387272"/>
              <a:ext cx="1191657" cy="838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107504" y="1001240"/>
              <a:ext cx="421196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sz="1100" b="1" dirty="0">
                <a:solidFill>
                  <a:srgbClr val="4F81BD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775333" y="32475"/>
            <a:ext cx="82048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B0F0"/>
                </a:solidFill>
              </a:rPr>
              <a:t>Федеральное государственное бюджетное учреждение</a:t>
            </a:r>
            <a:br>
              <a:rPr lang="ru-RU" sz="1600" b="1" dirty="0">
                <a:solidFill>
                  <a:srgbClr val="00B0F0"/>
                </a:solidFill>
              </a:rPr>
            </a:br>
            <a:r>
              <a:rPr lang="ru-RU" sz="1600" b="1" dirty="0">
                <a:solidFill>
                  <a:srgbClr val="00B0F0"/>
                </a:solidFill>
              </a:rPr>
              <a:t>"Научный центр акушерства, гинекологии и </a:t>
            </a:r>
            <a:r>
              <a:rPr lang="ru-RU" sz="1600" b="1" dirty="0" err="1">
                <a:solidFill>
                  <a:srgbClr val="00B0F0"/>
                </a:solidFill>
              </a:rPr>
              <a:t>перинатологии</a:t>
            </a:r>
            <a:r>
              <a:rPr lang="ru-RU" sz="1600" b="1" dirty="0">
                <a:solidFill>
                  <a:srgbClr val="00B0F0"/>
                </a:solidFill>
              </a:rPr>
              <a:t/>
            </a:r>
            <a:br>
              <a:rPr lang="ru-RU" sz="1600" b="1" dirty="0">
                <a:solidFill>
                  <a:srgbClr val="00B0F0"/>
                </a:solidFill>
              </a:rPr>
            </a:br>
            <a:r>
              <a:rPr lang="ru-RU" sz="1600" b="1" dirty="0">
                <a:solidFill>
                  <a:srgbClr val="00B0F0"/>
                </a:solidFill>
              </a:rPr>
              <a:t>имени академика В.И. Кулакова"</a:t>
            </a:r>
            <a:br>
              <a:rPr lang="ru-RU" sz="1600" b="1" dirty="0">
                <a:solidFill>
                  <a:srgbClr val="00B0F0"/>
                </a:solidFill>
              </a:rPr>
            </a:br>
            <a:r>
              <a:rPr lang="ru-RU" sz="1600" b="1" dirty="0">
                <a:solidFill>
                  <a:srgbClr val="00B0F0"/>
                </a:solidFill>
              </a:rPr>
              <a:t>Министерства здравоохранения </a:t>
            </a:r>
            <a:r>
              <a:rPr lang="ru-RU" sz="1600" b="1" dirty="0" smtClean="0">
                <a:solidFill>
                  <a:srgbClr val="00B0F0"/>
                </a:solidFill>
              </a:rPr>
              <a:t> Российской </a:t>
            </a:r>
            <a:r>
              <a:rPr lang="ru-RU" sz="1600" b="1" dirty="0">
                <a:solidFill>
                  <a:srgbClr val="00B0F0"/>
                </a:solidFill>
              </a:rPr>
              <a:t>Федерации</a:t>
            </a:r>
          </a:p>
        </p:txBody>
      </p:sp>
      <p:pic>
        <p:nvPicPr>
          <p:cNvPr id="11" name="Рисунок 10" descr="IMG__072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83568" y="1412776"/>
            <a:ext cx="4536504" cy="1918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14040" y="908720"/>
            <a:ext cx="751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Телемедицинский центр </a:t>
            </a:r>
            <a:r>
              <a:rPr lang="en-US" sz="2800" b="1" dirty="0" smtClean="0"/>
              <a:t>&amp; </a:t>
            </a:r>
            <a:r>
              <a:rPr lang="ru-RU" sz="2800" b="1" dirty="0" smtClean="0"/>
              <a:t>Ресурсный центр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24719" y="518336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Arial Black" pitchFamily="34" charset="0"/>
              </a:rPr>
              <a:t>Тел./факс</a:t>
            </a:r>
            <a:r>
              <a:rPr lang="en-US" i="1" dirty="0">
                <a:solidFill>
                  <a:schemeClr val="tx2"/>
                </a:solidFill>
                <a:latin typeface="Arial Black" pitchFamily="34" charset="0"/>
              </a:rPr>
              <a:t>:</a:t>
            </a:r>
            <a:r>
              <a:rPr lang="ru-RU" i="1" dirty="0">
                <a:solidFill>
                  <a:schemeClr val="tx2"/>
                </a:solidFill>
                <a:latin typeface="Arial Black" pitchFamily="34" charset="0"/>
              </a:rPr>
              <a:t> +7 (495) </a:t>
            </a:r>
            <a:r>
              <a:rPr lang="ru-RU" i="1" dirty="0" smtClean="0">
                <a:solidFill>
                  <a:schemeClr val="tx2"/>
                </a:solidFill>
                <a:latin typeface="Arial Black" pitchFamily="34" charset="0"/>
              </a:rPr>
              <a:t>438-25-38</a:t>
            </a:r>
            <a:endParaRPr lang="en-US" i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ctr"/>
            <a:r>
              <a:rPr lang="ru-RU" i="1" dirty="0" smtClean="0">
                <a:solidFill>
                  <a:schemeClr val="tx2"/>
                </a:solidFill>
                <a:latin typeface="Arial Black" pitchFamily="34" charset="0"/>
              </a:rPr>
              <a:t>Моб.: +7 926 963-63-46</a:t>
            </a:r>
            <a:endParaRPr lang="en-US" i="1" dirty="0">
              <a:solidFill>
                <a:schemeClr val="tx2"/>
              </a:solidFill>
              <a:latin typeface="Arial Black" pitchFamily="34" charset="0"/>
            </a:endParaRPr>
          </a:p>
          <a:p>
            <a:pPr algn="ctr"/>
            <a:r>
              <a:rPr lang="en-US" i="1" dirty="0">
                <a:solidFill>
                  <a:schemeClr val="tx2"/>
                </a:solidFill>
                <a:latin typeface="Arial Black" pitchFamily="34" charset="0"/>
              </a:rPr>
              <a:t>e-mail: </a:t>
            </a:r>
            <a:r>
              <a:rPr lang="en-US" i="1" dirty="0" smtClean="0">
                <a:solidFill>
                  <a:schemeClr val="tx2"/>
                </a:solidFill>
                <a:latin typeface="Arial Black" pitchFamily="34" charset="0"/>
              </a:rPr>
              <a:t>telemed@oparina4.ru</a:t>
            </a:r>
            <a:endParaRPr lang="en-US" u="sng" dirty="0">
              <a:solidFill>
                <a:schemeClr val="tx2"/>
              </a:solidFill>
              <a:latin typeface="Arial Black" pitchFamily="34" charset="0"/>
            </a:endParaRPr>
          </a:p>
          <a:p>
            <a:pPr algn="ctr"/>
            <a:r>
              <a:rPr lang="en-US" u="sng" dirty="0" smtClean="0">
                <a:solidFill>
                  <a:schemeClr val="tx2"/>
                </a:solidFill>
                <a:latin typeface="Arial Black" pitchFamily="34" charset="0"/>
              </a:rPr>
              <a:t>www.ncagip.ru/tele</a:t>
            </a:r>
            <a:endParaRPr lang="en-US" u="sng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33794" name="Picture 2" descr="W:\Фото 28.11.2012-Школа ТМ\IMG_42260.jpg"/>
          <p:cNvPicPr>
            <a:picLocks noChangeAspect="1" noChangeArrowheads="1"/>
          </p:cNvPicPr>
          <p:nvPr/>
        </p:nvPicPr>
        <p:blipFill>
          <a:blip r:embed="rId5" cstate="print"/>
          <a:srcRect l="5113" t="13419" r="5113" b="18906"/>
          <a:stretch>
            <a:fillRect/>
          </a:stretch>
        </p:blipFill>
        <p:spPr bwMode="auto">
          <a:xfrm>
            <a:off x="3347864" y="3428998"/>
            <a:ext cx="5400600" cy="1752827"/>
          </a:xfrm>
          <a:prstGeom prst="rect">
            <a:avLst/>
          </a:prstGeom>
          <a:noFill/>
        </p:spPr>
      </p:pic>
      <p:pic>
        <p:nvPicPr>
          <p:cNvPr id="33795" name="Picture 3" descr="\\SFILES\public\B9B2F13A-7D5F-439C-B247-AA584A6BB7B2\Документы отдела\=ТЕЛЕМЕДИЦИНА\____NEW\Новости\2012 ноябрь - Cisco Expo\18.jpg"/>
          <p:cNvPicPr>
            <a:picLocks noChangeAspect="1" noChangeArrowheads="1"/>
          </p:cNvPicPr>
          <p:nvPr/>
        </p:nvPicPr>
        <p:blipFill>
          <a:blip r:embed="rId6" cstate="print"/>
          <a:srcRect t="3448" b="3449"/>
          <a:stretch>
            <a:fillRect/>
          </a:stretch>
        </p:blipFill>
        <p:spPr bwMode="auto">
          <a:xfrm>
            <a:off x="683568" y="3429000"/>
            <a:ext cx="2550457" cy="1742706"/>
          </a:xfrm>
          <a:prstGeom prst="rect">
            <a:avLst/>
          </a:prstGeom>
          <a:noFill/>
        </p:spPr>
      </p:pic>
      <p:pic>
        <p:nvPicPr>
          <p:cNvPr id="33796" name="Picture 4" descr="W:\Фото-25.09.2012\IMG_0299.JPG"/>
          <p:cNvPicPr>
            <a:picLocks noChangeAspect="1" noChangeArrowheads="1"/>
          </p:cNvPicPr>
          <p:nvPr/>
        </p:nvPicPr>
        <p:blipFill>
          <a:blip r:embed="rId7" cstate="print"/>
          <a:srcRect l="13776" t="27557" r="5113" b="3932"/>
          <a:stretch>
            <a:fillRect/>
          </a:stretch>
        </p:blipFill>
        <p:spPr bwMode="auto">
          <a:xfrm>
            <a:off x="5295804" y="1398262"/>
            <a:ext cx="3452660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052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cagip.ru/upload/g8_photos/1/g8_11102011_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26" y="2492896"/>
            <a:ext cx="4721922" cy="31504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G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0" y="113185"/>
            <a:ext cx="1585196" cy="2286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83768" y="113184"/>
            <a:ext cx="6553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56165" y="1569566"/>
            <a:ext cx="73808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Ключевая цель </a:t>
            </a:r>
            <a:r>
              <a:rPr lang="ru-RU" dirty="0" smtClean="0"/>
              <a:t>Форума</a:t>
            </a:r>
            <a:r>
              <a:rPr lang="en-US" dirty="0" smtClean="0"/>
              <a:t> - </a:t>
            </a:r>
            <a:r>
              <a:rPr lang="ru-RU" dirty="0" smtClean="0"/>
              <a:t>разработк</a:t>
            </a:r>
            <a:r>
              <a:rPr lang="ru-RU" dirty="0"/>
              <a:t>а</a:t>
            </a:r>
            <a:r>
              <a:rPr lang="ru-RU" dirty="0" smtClean="0"/>
              <a:t> стратегических </a:t>
            </a:r>
            <a:r>
              <a:rPr lang="ru-RU" dirty="0"/>
              <a:t>и практических рекомендаций по снижению младенческой смертности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учетом местных факторов </a:t>
            </a:r>
            <a:r>
              <a:rPr lang="ru-RU" dirty="0"/>
              <a:t>в странах-партнерах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2691780"/>
            <a:ext cx="41882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000000"/>
                </a:solidFill>
                <a:latin typeface="Arial"/>
              </a:rPr>
              <a:t>Телемедицинская поддержка </a:t>
            </a:r>
            <a:r>
              <a:rPr lang="ru-RU" sz="2000" b="1" dirty="0" smtClean="0">
                <a:solidFill>
                  <a:srgbClr val="000000"/>
                </a:solidFill>
                <a:latin typeface="Arial"/>
              </a:rPr>
              <a:t>обучающих мероприятий и исследований</a:t>
            </a:r>
            <a:endParaRPr lang="en-US" sz="2000" b="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rgbClr val="000000"/>
                </a:solidFill>
                <a:latin typeface="Arial"/>
              </a:rPr>
              <a:t>Тренинги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rgbClr val="000000"/>
                </a:solidFill>
                <a:latin typeface="Arial"/>
              </a:rPr>
              <a:t>Обмен научными идеями и практическими навыками Российских и международных экспертов</a:t>
            </a:r>
            <a:r>
              <a:rPr lang="en-US" sz="2000" b="1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5044" y="5746030"/>
            <a:ext cx="9036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конференции принимали участие: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Министры </a:t>
            </a:r>
            <a:r>
              <a:rPr lang="ru-RU" dirty="0"/>
              <a:t>здравоохранения </a:t>
            </a:r>
            <a:r>
              <a:rPr lang="ru-RU" dirty="0" smtClean="0"/>
              <a:t>стран-членов </a:t>
            </a:r>
            <a:r>
              <a:rPr lang="ru-RU" dirty="0"/>
              <a:t>G8, </a:t>
            </a:r>
            <a:r>
              <a:rPr lang="ru-RU" dirty="0" smtClean="0"/>
              <a:t>Азии</a:t>
            </a:r>
            <a:r>
              <a:rPr lang="ru-RU" dirty="0"/>
              <a:t>, </a:t>
            </a:r>
            <a:r>
              <a:rPr lang="ru-RU" dirty="0" smtClean="0"/>
              <a:t>Африки и Латинской Америки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Представители ВОЗ</a:t>
            </a:r>
            <a:r>
              <a:rPr lang="ru-RU" dirty="0"/>
              <a:t>, ЮНИСЕФ и </a:t>
            </a:r>
            <a:r>
              <a:rPr lang="ru-RU" dirty="0" smtClean="0"/>
              <a:t>ЮНФПА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8060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84784"/>
            <a:ext cx="4569534" cy="298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1521" y="1575658"/>
            <a:ext cx="4896544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>
              <a:buFont typeface="Arial" pitchFamily="34" charset="0"/>
              <a:buChar char="•"/>
              <a:tabLst>
                <a:tab pos="174625" algn="l"/>
              </a:tabLst>
            </a:pPr>
            <a:r>
              <a:rPr lang="ru-RU" sz="2500" dirty="0"/>
              <a:t>Оказание дистанционной медицинской помощи</a:t>
            </a:r>
          </a:p>
          <a:p>
            <a:pPr marL="174625" indent="-174625">
              <a:buFont typeface="Arial" pitchFamily="34" charset="0"/>
              <a:buChar char="•"/>
              <a:tabLst>
                <a:tab pos="174625" algn="l"/>
              </a:tabLst>
            </a:pPr>
            <a:r>
              <a:rPr lang="ru-RU" sz="2500" dirty="0"/>
              <a:t>Дистанционное образование</a:t>
            </a:r>
            <a:endParaRPr lang="en-US" sz="2500" dirty="0"/>
          </a:p>
          <a:p>
            <a:pPr marL="174625" indent="-174625">
              <a:buFont typeface="Arial" pitchFamily="34" charset="0"/>
              <a:buChar char="•"/>
              <a:tabLst>
                <a:tab pos="174625" algn="l"/>
              </a:tabLst>
            </a:pPr>
            <a:r>
              <a:rPr lang="ru-RU" sz="2500" dirty="0"/>
              <a:t>Интернет-ресурсы</a:t>
            </a:r>
          </a:p>
          <a:p>
            <a:pPr marL="174625" indent="-174625">
              <a:buFont typeface="Arial" pitchFamily="34" charset="0"/>
              <a:buChar char="•"/>
              <a:tabLst>
                <a:tab pos="174625" algn="l"/>
              </a:tabLst>
            </a:pPr>
            <a:r>
              <a:rPr lang="ru-RU" sz="2500" dirty="0"/>
              <a:t>Доступ к международной медицинской литературе</a:t>
            </a:r>
          </a:p>
          <a:p>
            <a:pPr marL="174625" indent="-174625">
              <a:buFont typeface="Arial" pitchFamily="34" charset="0"/>
              <a:buChar char="•"/>
              <a:tabLst>
                <a:tab pos="174625" algn="l"/>
              </a:tabLst>
            </a:pPr>
            <a:r>
              <a:rPr lang="ru-RU" sz="2500" dirty="0"/>
              <a:t>Оборудованные и компьютеризированные информационные системы</a:t>
            </a:r>
            <a:endParaRPr lang="en-US" sz="2500" dirty="0"/>
          </a:p>
          <a:p>
            <a:pPr marL="174625" indent="-174625">
              <a:buFont typeface="Arial" pitchFamily="34" charset="0"/>
              <a:buChar char="•"/>
              <a:tabLst>
                <a:tab pos="174625" algn="l"/>
              </a:tabLst>
            </a:pPr>
            <a:r>
              <a:rPr lang="ru-RU" sz="2500" dirty="0"/>
              <a:t>Профессиональные конференции</a:t>
            </a:r>
            <a:endParaRPr lang="en-US" sz="2500" dirty="0"/>
          </a:p>
          <a:p>
            <a:pPr marL="174625" indent="-174625">
              <a:buFont typeface="Arial" pitchFamily="34" charset="0"/>
              <a:buChar char="•"/>
              <a:tabLst>
                <a:tab pos="174625" algn="l"/>
              </a:tabLst>
            </a:pPr>
            <a:r>
              <a:rPr lang="ru-RU" sz="2500" dirty="0" err="1"/>
              <a:t>Симуляционно-тренинговые</a:t>
            </a:r>
            <a:r>
              <a:rPr lang="ru-RU" sz="2500" dirty="0"/>
              <a:t> центры</a:t>
            </a:r>
            <a:endParaRPr lang="en-US" sz="2500" dirty="0"/>
          </a:p>
        </p:txBody>
      </p:sp>
      <p:pic>
        <p:nvPicPr>
          <p:cNvPr id="6" name="Picture 6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647336" cy="115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0"/>
            <a:ext cx="1429362" cy="112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48346" y="44624"/>
            <a:ext cx="56441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prstClr val="black"/>
                </a:solidFill>
              </a:rPr>
              <a:t>Единая концепция внедрения</a:t>
            </a:r>
          </a:p>
          <a:p>
            <a:pPr algn="r"/>
            <a:r>
              <a:rPr lang="ru-RU" sz="3200" b="1" dirty="0">
                <a:solidFill>
                  <a:prstClr val="black"/>
                </a:solidFill>
              </a:rPr>
              <a:t>телемедицинских технологий</a:t>
            </a:r>
          </a:p>
        </p:txBody>
      </p:sp>
      <p:pic>
        <p:nvPicPr>
          <p:cNvPr id="10" name="Рисунок 9" descr="IMG_74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00600" y="4701480"/>
            <a:ext cx="3059832" cy="2039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865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01282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4624"/>
            <a:ext cx="6048672" cy="100811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Телемедицинский центр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2232247"/>
          </a:xfrm>
        </p:spPr>
        <p:txBody>
          <a:bodyPr>
            <a:normAutofit fontScale="62500" lnSpcReduction="20000"/>
          </a:bodyPr>
          <a:lstStyle/>
          <a:p>
            <a:pPr marL="358775" indent="4763" algn="ctr">
              <a:buNone/>
            </a:pPr>
            <a:r>
              <a:rPr lang="ru-RU" b="1" dirty="0"/>
              <a:t>Создан в 2009 </a:t>
            </a:r>
            <a:r>
              <a:rPr lang="ru-RU" b="1" dirty="0" smtClean="0"/>
              <a:t>году</a:t>
            </a:r>
            <a:r>
              <a:rPr lang="en-US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Реализация программы </a:t>
            </a:r>
            <a:r>
              <a:rPr lang="ru-RU" b="1" dirty="0"/>
              <a:t>информатизации здравоохранения</a:t>
            </a:r>
          </a:p>
          <a:p>
            <a:pPr>
              <a:buNone/>
            </a:pPr>
            <a:r>
              <a:rPr lang="ru-RU" b="1" dirty="0"/>
              <a:t>Наша телекоммуникационная система обеспечивает:</a:t>
            </a:r>
          </a:p>
          <a:p>
            <a:r>
              <a:rPr lang="ru-RU" dirty="0"/>
              <a:t>Аудиовизуальное взаимодействие до </a:t>
            </a:r>
            <a:r>
              <a:rPr lang="ru-RU" b="1" dirty="0"/>
              <a:t>24 </a:t>
            </a:r>
            <a:r>
              <a:rPr lang="ru-RU" dirty="0"/>
              <a:t>абонентов одновременно</a:t>
            </a:r>
          </a:p>
          <a:p>
            <a:r>
              <a:rPr lang="ru-RU" dirty="0"/>
              <a:t>Совместная работа с документами</a:t>
            </a:r>
          </a:p>
          <a:p>
            <a:r>
              <a:rPr lang="ru-RU" dirty="0"/>
              <a:t>Трансляция в Интернет </a:t>
            </a:r>
            <a:r>
              <a:rPr lang="ru-RU" b="1" dirty="0"/>
              <a:t>2</a:t>
            </a:r>
            <a:r>
              <a:rPr lang="ru-RU" dirty="0"/>
              <a:t> независимых потоков видеоконференций </a:t>
            </a:r>
          </a:p>
          <a:p>
            <a:r>
              <a:rPr lang="ru-RU" dirty="0"/>
              <a:t>Запись </a:t>
            </a:r>
            <a:r>
              <a:rPr lang="ru-RU" b="1" dirty="0"/>
              <a:t>5</a:t>
            </a:r>
            <a:r>
              <a:rPr lang="ru-RU" dirty="0"/>
              <a:t> одновременно проходящих видеоконференций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638035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/>
              <a:t>В состав </a:t>
            </a:r>
            <a:r>
              <a:rPr lang="ru-RU" sz="2000" b="1" dirty="0" err="1"/>
              <a:t>видеоконференционного</a:t>
            </a:r>
            <a:r>
              <a:rPr lang="ru-RU" sz="2000" b="1" dirty="0"/>
              <a:t> комплекса входят: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ru-RU" dirty="0"/>
              <a:t>Центр управления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ru-RU" dirty="0"/>
              <a:t>Ситуационная комната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ru-RU" b="1" dirty="0"/>
              <a:t>5</a:t>
            </a:r>
            <a:r>
              <a:rPr lang="ru-RU" dirty="0"/>
              <a:t> </a:t>
            </a:r>
            <a:r>
              <a:rPr lang="ru-RU" dirty="0" err="1"/>
              <a:t>видеоконференц-залов</a:t>
            </a:r>
            <a:r>
              <a:rPr lang="ru-RU" dirty="0"/>
              <a:t>  (на 600, 200, 150, 120, 50 мест), 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ru-RU" dirty="0" err="1"/>
              <a:t>Симуляционно-тренинговый</a:t>
            </a:r>
            <a:r>
              <a:rPr lang="ru-RU" dirty="0"/>
              <a:t> центр (4 класса), 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ru-RU" b="1" dirty="0"/>
              <a:t>9</a:t>
            </a:r>
            <a:r>
              <a:rPr lang="ru-RU" dirty="0"/>
              <a:t> операционных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ru-RU" dirty="0"/>
              <a:t>Диагностические, манипуляционные и терапевтические кабинеты</a:t>
            </a:r>
          </a:p>
        </p:txBody>
      </p:sp>
      <p:pic>
        <p:nvPicPr>
          <p:cNvPr id="6" name="Рисунок 5" descr="snapshot20120924160115.jpg"/>
          <p:cNvPicPr>
            <a:picLocks noChangeAspect="1"/>
          </p:cNvPicPr>
          <p:nvPr/>
        </p:nvPicPr>
        <p:blipFill>
          <a:blip r:embed="rId4" cstate="print"/>
          <a:srcRect t="14300" r="59450" b="14301"/>
          <a:stretch>
            <a:fillRect/>
          </a:stretch>
        </p:blipFill>
        <p:spPr>
          <a:xfrm>
            <a:off x="323528" y="2924944"/>
            <a:ext cx="2592288" cy="1711647"/>
          </a:xfrm>
          <a:prstGeom prst="rect">
            <a:avLst/>
          </a:prstGeom>
        </p:spPr>
      </p:pic>
      <p:pic>
        <p:nvPicPr>
          <p:cNvPr id="7" name="Рисунок 6" descr="snapshot20120924155715.jpg"/>
          <p:cNvPicPr>
            <a:picLocks noChangeAspect="1"/>
          </p:cNvPicPr>
          <p:nvPr/>
        </p:nvPicPr>
        <p:blipFill>
          <a:blip r:embed="rId5" cstate="print"/>
          <a:srcRect l="2416" t="12201" r="50000" b="12200"/>
          <a:stretch>
            <a:fillRect/>
          </a:stretch>
        </p:blipFill>
        <p:spPr>
          <a:xfrm>
            <a:off x="2973310" y="2924944"/>
            <a:ext cx="2835920" cy="16896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 l="29055" t="16480" r="28421" b="24721"/>
          <a:stretch>
            <a:fillRect/>
          </a:stretch>
        </p:blipFill>
        <p:spPr bwMode="auto">
          <a:xfrm>
            <a:off x="7380312" y="5373216"/>
            <a:ext cx="1404156" cy="109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онсультация Курск-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8144" y="2924945"/>
            <a:ext cx="3200400" cy="1700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Д4 .jpg"/>
          <p:cNvPicPr>
            <a:picLocks noChangeAspect="1"/>
          </p:cNvPicPr>
          <p:nvPr/>
        </p:nvPicPr>
        <p:blipFill>
          <a:blip r:embed="rId2" cstate="print"/>
          <a:srcRect l="1702" r="4675"/>
          <a:stretch>
            <a:fillRect/>
          </a:stretch>
        </p:blipFill>
        <p:spPr>
          <a:xfrm>
            <a:off x="899592" y="1354261"/>
            <a:ext cx="7560840" cy="5387107"/>
          </a:xfrm>
          <a:prstGeom prst="rect">
            <a:avLst/>
          </a:prstGeom>
        </p:spPr>
      </p:pic>
      <p:sp>
        <p:nvSpPr>
          <p:cNvPr id="3" name="Заголовок 2"/>
          <p:cNvSpPr txBox="1">
            <a:spLocks/>
          </p:cNvSpPr>
          <p:nvPr/>
        </p:nvSpPr>
        <p:spPr bwMode="auto">
          <a:xfrm>
            <a:off x="701545" y="515287"/>
            <a:ext cx="7194578" cy="8495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Телемедицинский центр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1" y="16819"/>
            <a:ext cx="1552753" cy="120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248" y="6324"/>
            <a:ext cx="1697928" cy="119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8128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Инновационный проект проведения мастер-классов для хирургов</a:t>
            </a:r>
            <a:b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Интерактивная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оn-line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трансляции стереоизображения операционного поля в формате видео высокого разрешения</a:t>
            </a:r>
            <a:endParaRPr lang="ru-RU" sz="20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124944"/>
          </a:xfrm>
        </p:spPr>
        <p:txBody>
          <a:bodyPr>
            <a:normAutofit fontScale="92500" lnSpcReduction="20000"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Возможности комплекса:</a:t>
            </a:r>
          </a:p>
          <a:p>
            <a:pPr marL="1800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отображение и запись стереоскопического изображения операционного поля</a:t>
            </a:r>
          </a:p>
          <a:p>
            <a:pPr marL="1800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дистанционная передача (до 10 км) данных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 комплекса:</a:t>
            </a:r>
          </a:p>
          <a:p>
            <a:pPr marL="180000"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шлем со стереопарой малогабаритных видеокамер </a:t>
            </a:r>
          </a:p>
          <a:p>
            <a:pPr marL="180000"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средство управления</a:t>
            </a:r>
          </a:p>
          <a:p>
            <a:pPr marL="180000"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устройство передачи и отображения данных 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052936"/>
          </a:xfrm>
        </p:spPr>
        <p:txBody>
          <a:bodyPr>
            <a:normAutofit fontScale="925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Кафедра </a:t>
            </a:r>
            <a:r>
              <a:rPr lang="ru-RU" sz="2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телемедицины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МГМСУ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диагностики и хирургии заднего отдела глаза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 российских компаний и научных групп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Фонд содействия развитию малых форм предприятий в научно-технической сфере (Фонд Бортника).</a:t>
            </a:r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 descr="DSC_0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0898" y="4667427"/>
            <a:ext cx="3131840" cy="2087893"/>
          </a:xfrm>
          <a:prstGeom prst="rect">
            <a:avLst/>
          </a:prstGeom>
        </p:spPr>
      </p:pic>
      <p:pic>
        <p:nvPicPr>
          <p:cNvPr id="11" name="Рисунок 10" descr="DSC_0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552" y="4653136"/>
            <a:ext cx="3199284" cy="2132856"/>
          </a:xfrm>
          <a:prstGeom prst="rect">
            <a:avLst/>
          </a:prstGeom>
        </p:spPr>
      </p:pic>
      <p:pic>
        <p:nvPicPr>
          <p:cNvPr id="12" name="Рисунок 11" descr="IMG_4620.JPG"/>
          <p:cNvPicPr>
            <a:picLocks noChangeAspect="1"/>
          </p:cNvPicPr>
          <p:nvPr/>
        </p:nvPicPr>
        <p:blipFill>
          <a:blip r:embed="rId4" cstate="print"/>
          <a:srcRect l="37021" t="3315"/>
          <a:stretch>
            <a:fillRect/>
          </a:stretch>
        </p:blipFill>
        <p:spPr>
          <a:xfrm>
            <a:off x="6754800" y="4653136"/>
            <a:ext cx="2051720" cy="20998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496" y="1340768"/>
            <a:ext cx="5184576" cy="2880320"/>
          </a:xfrm>
        </p:spPr>
        <p:txBody>
          <a:bodyPr>
            <a:noAutofit/>
          </a:bodyPr>
          <a:lstStyle/>
          <a:p>
            <a:pPr marL="177800" indent="1588">
              <a:buNone/>
            </a:pPr>
            <a:r>
              <a:rPr lang="ru-RU" sz="2100" b="1" i="1" dirty="0"/>
              <a:t>Проведение медицинских конгрессов, форумов, совещаний</a:t>
            </a:r>
            <a:r>
              <a:rPr lang="ru-RU" sz="2100" dirty="0"/>
              <a:t>, </a:t>
            </a:r>
            <a:r>
              <a:rPr lang="ru-RU" sz="2100" b="1" i="1" dirty="0"/>
              <a:t>выставок</a:t>
            </a:r>
          </a:p>
          <a:p>
            <a:pPr marL="177800" indent="-163513"/>
            <a:r>
              <a:rPr lang="ru-RU" sz="2100" dirty="0"/>
              <a:t>Трансляция операций, диагностических процедур, мастер-классов, обучающих лекций в интерактивном режиме</a:t>
            </a:r>
          </a:p>
          <a:p>
            <a:pPr marL="177800" indent="-163513"/>
            <a:r>
              <a:rPr lang="ru-RU" sz="2100" dirty="0"/>
              <a:t>Распространение лекционных материалов в виде учебных пособий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4576" y="620688"/>
            <a:ext cx="3995936" cy="1368152"/>
          </a:xfrm>
        </p:spPr>
        <p:txBody>
          <a:bodyPr>
            <a:normAutofit/>
          </a:bodyPr>
          <a:lstStyle/>
          <a:p>
            <a:pPr marL="169863" indent="20638">
              <a:spcBef>
                <a:spcPts val="0"/>
              </a:spcBef>
              <a:buNone/>
            </a:pPr>
            <a:r>
              <a:rPr lang="ru-RU" sz="2000" b="1" i="1" dirty="0"/>
              <a:t>Развитие международного сотрудничества </a:t>
            </a:r>
          </a:p>
          <a:p>
            <a:pPr marL="180975" indent="-180975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/>
              <a:t>Участие в научных мероприятиях различного масштаба</a:t>
            </a:r>
          </a:p>
        </p:txBody>
      </p:sp>
      <p:pic>
        <p:nvPicPr>
          <p:cNvPr id="5" name="Picture 6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01282" cy="11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699792" y="58614"/>
            <a:ext cx="2592288" cy="706090"/>
          </a:xfrm>
        </p:spPr>
        <p:txBody>
          <a:bodyPr>
            <a:normAutofit/>
          </a:bodyPr>
          <a:lstStyle/>
          <a:p>
            <a:r>
              <a:rPr lang="ru-RU" sz="3200" b="1" dirty="0"/>
              <a:t>Наш опыт</a:t>
            </a:r>
          </a:p>
        </p:txBody>
      </p:sp>
      <p:pic>
        <p:nvPicPr>
          <p:cNvPr id="13" name="Рисунок 12" descr="snapshot20120924160548.jpg"/>
          <p:cNvPicPr>
            <a:picLocks noChangeAspect="1"/>
          </p:cNvPicPr>
          <p:nvPr/>
        </p:nvPicPr>
        <p:blipFill>
          <a:blip r:embed="rId4" cstate="print"/>
          <a:srcRect l="11610" r="37203"/>
          <a:stretch>
            <a:fillRect/>
          </a:stretch>
        </p:blipFill>
        <p:spPr>
          <a:xfrm>
            <a:off x="172346" y="3904590"/>
            <a:ext cx="2527446" cy="2880320"/>
          </a:xfrm>
          <a:prstGeom prst="rect">
            <a:avLst/>
          </a:prstGeom>
        </p:spPr>
      </p:pic>
      <p:pic>
        <p:nvPicPr>
          <p:cNvPr id="17" name="Рисунок 16" descr="адамян 2.jpg"/>
          <p:cNvPicPr>
            <a:picLocks noChangeAspect="1"/>
          </p:cNvPicPr>
          <p:nvPr/>
        </p:nvPicPr>
        <p:blipFill>
          <a:blip r:embed="rId5" cstate="print"/>
          <a:srcRect t="4170" r="3846"/>
          <a:stretch>
            <a:fillRect/>
          </a:stretch>
        </p:blipFill>
        <p:spPr>
          <a:xfrm>
            <a:off x="5421582" y="5115066"/>
            <a:ext cx="3600400" cy="165476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grpSp>
        <p:nvGrpSpPr>
          <p:cNvPr id="16" name="Группа 15"/>
          <p:cNvGrpSpPr/>
          <p:nvPr/>
        </p:nvGrpSpPr>
        <p:grpSpPr>
          <a:xfrm>
            <a:off x="6084168" y="1988840"/>
            <a:ext cx="2880320" cy="3024336"/>
            <a:chOff x="6804248" y="3933056"/>
            <a:chExt cx="2070533" cy="2376264"/>
          </a:xfrm>
        </p:grpSpPr>
        <p:pic>
          <p:nvPicPr>
            <p:cNvPr id="12" name="Рисунок 11" descr="snapshot20120924163118.jpg"/>
            <p:cNvPicPr>
              <a:picLocks noChangeAspect="1"/>
            </p:cNvPicPr>
            <p:nvPr/>
          </p:nvPicPr>
          <p:blipFill>
            <a:blip r:embed="rId6" cstate="print"/>
            <a:srcRect r="67324"/>
            <a:stretch>
              <a:fillRect/>
            </a:stretch>
          </p:blipFill>
          <p:spPr>
            <a:xfrm>
              <a:off x="6804248" y="3933056"/>
              <a:ext cx="2070533" cy="2376264"/>
            </a:xfrm>
            <a:prstGeom prst="rect">
              <a:avLst/>
            </a:prstGeom>
          </p:spPr>
        </p:pic>
        <p:pic>
          <p:nvPicPr>
            <p:cNvPr id="15" name="Рисунок 14" descr="snapshot20120924163301.jpg"/>
            <p:cNvPicPr>
              <a:picLocks noChangeAspect="1"/>
            </p:cNvPicPr>
            <p:nvPr/>
          </p:nvPicPr>
          <p:blipFill>
            <a:blip r:embed="rId7" cstate="print"/>
            <a:srcRect r="50000"/>
            <a:stretch>
              <a:fillRect/>
            </a:stretch>
          </p:blipFill>
          <p:spPr>
            <a:xfrm>
              <a:off x="6804249" y="5517232"/>
              <a:ext cx="1056118" cy="792088"/>
            </a:xfrm>
            <a:prstGeom prst="rect">
              <a:avLst/>
            </a:prstGeom>
          </p:spPr>
        </p:pic>
      </p:grpSp>
      <p:pic>
        <p:nvPicPr>
          <p:cNvPr id="10" name="Рисунок 9" descr="IMG_4496.JPG"/>
          <p:cNvPicPr>
            <a:picLocks noChangeAspect="1"/>
          </p:cNvPicPr>
          <p:nvPr/>
        </p:nvPicPr>
        <p:blipFill>
          <a:blip r:embed="rId8" cstate="print"/>
          <a:srcRect t="4762" r="9051"/>
          <a:stretch>
            <a:fillRect/>
          </a:stretch>
        </p:blipFill>
        <p:spPr>
          <a:xfrm>
            <a:off x="2786314" y="4437112"/>
            <a:ext cx="2520280" cy="175941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496551" cy="105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30622"/>
            <a:ext cx="2664296" cy="634082"/>
          </a:xfrm>
        </p:spPr>
        <p:txBody>
          <a:bodyPr>
            <a:normAutofit/>
          </a:bodyPr>
          <a:lstStyle/>
          <a:p>
            <a:r>
              <a:rPr lang="ru-RU" sz="3200" b="1" dirty="0"/>
              <a:t>Наш опыт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908721"/>
            <a:ext cx="4788024" cy="3456384"/>
          </a:xfrm>
        </p:spPr>
        <p:txBody>
          <a:bodyPr>
            <a:normAutofit fontScale="70000" lnSpcReduction="20000"/>
          </a:bodyPr>
          <a:lstStyle/>
          <a:p>
            <a:pPr marL="358775" indent="17463">
              <a:buNone/>
            </a:pPr>
            <a:r>
              <a:rPr lang="ru-RU" b="1" i="1" dirty="0"/>
              <a:t>Дистанционное </a:t>
            </a:r>
            <a:r>
              <a:rPr lang="ru-RU" b="1" i="1" dirty="0" err="1"/>
              <a:t>видеоконсультирование</a:t>
            </a:r>
            <a:r>
              <a:rPr lang="ru-RU" dirty="0"/>
              <a:t> </a:t>
            </a:r>
          </a:p>
          <a:p>
            <a:pPr indent="-163513"/>
            <a:r>
              <a:rPr lang="ru-RU" dirty="0"/>
              <a:t>Решение проблем второго диагноза</a:t>
            </a:r>
          </a:p>
          <a:p>
            <a:pPr indent="-163513"/>
            <a:r>
              <a:rPr lang="ru-RU" dirty="0"/>
              <a:t>Проведение экстренных и плановых медицинских консилиумов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847253"/>
            <a:ext cx="4218112" cy="2437731"/>
          </a:xfrm>
        </p:spPr>
        <p:txBody>
          <a:bodyPr>
            <a:normAutofit fontScale="70000" lnSpcReduction="20000"/>
          </a:bodyPr>
          <a:lstStyle/>
          <a:p>
            <a:pPr marL="358775" indent="17463">
              <a:buNone/>
            </a:pPr>
            <a:r>
              <a:rPr lang="ru-RU" b="1" i="1" dirty="0"/>
              <a:t>Дистанционное повышение квалификации и обучение</a:t>
            </a:r>
            <a:r>
              <a:rPr lang="ru-RU" dirty="0"/>
              <a:t> </a:t>
            </a:r>
          </a:p>
          <a:p>
            <a:pPr marL="358775" indent="-179388"/>
            <a:r>
              <a:rPr lang="ru-RU" sz="2900" dirty="0"/>
              <a:t>Ускорение внедрения новых медицинских технологий </a:t>
            </a:r>
          </a:p>
          <a:p>
            <a:pPr marL="360363" indent="-180975"/>
            <a:r>
              <a:rPr lang="ru-RU" sz="2900" dirty="0"/>
              <a:t>Возможность привлечения специалистов к преподавательской деятельности </a:t>
            </a:r>
            <a:r>
              <a:rPr lang="ru-RU" sz="2900" u="sng" dirty="0"/>
              <a:t>без отрыва от основной работы</a:t>
            </a:r>
            <a:endParaRPr lang="ru-RU" sz="2900" dirty="0"/>
          </a:p>
          <a:p>
            <a:endParaRPr lang="ru-RU" dirty="0"/>
          </a:p>
        </p:txBody>
      </p:sp>
      <p:pic>
        <p:nvPicPr>
          <p:cNvPr id="9" name="Рисунок 8" descr="- 2012.09.17 consult Ryazan.wmv_snapshot_19.20_[2012.09.21_23.16.37]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99610" y="2439950"/>
            <a:ext cx="2832230" cy="242884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grpSp>
        <p:nvGrpSpPr>
          <p:cNvPr id="12" name="Группа 11"/>
          <p:cNvGrpSpPr>
            <a:grpSpLocks noChangeAspect="1"/>
          </p:cNvGrpSpPr>
          <p:nvPr/>
        </p:nvGrpSpPr>
        <p:grpSpPr>
          <a:xfrm>
            <a:off x="4932040" y="3170163"/>
            <a:ext cx="4114266" cy="3139157"/>
            <a:chOff x="159657" y="3284951"/>
            <a:chExt cx="4542972" cy="3466258"/>
          </a:xfrm>
        </p:grpSpPr>
        <p:pic>
          <p:nvPicPr>
            <p:cNvPr id="10" name="Рисунок 9" descr="6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159657" y="3284951"/>
              <a:ext cx="4542972" cy="3466258"/>
            </a:xfrm>
            <a:prstGeom prst="rect">
              <a:avLst/>
            </a:prstGeom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66469" y="3334990"/>
              <a:ext cx="1233436" cy="783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5"/>
          <p:cNvGrpSpPr/>
          <p:nvPr/>
        </p:nvGrpSpPr>
        <p:grpSpPr>
          <a:xfrm>
            <a:off x="1907704" y="3933056"/>
            <a:ext cx="2520280" cy="2520280"/>
            <a:chOff x="3056021" y="2779294"/>
            <a:chExt cx="2334126" cy="2174206"/>
          </a:xfrm>
        </p:grpSpPr>
        <p:pic>
          <p:nvPicPr>
            <p:cNvPr id="7" name="Рисунок 6" descr="Consulting Maikop 04.09.2012.wmv_snapshot_10.48_[2012.09.22_00.15.33].jpg"/>
            <p:cNvPicPr>
              <a:picLocks noChangeAspect="1"/>
            </p:cNvPicPr>
            <p:nvPr/>
          </p:nvPicPr>
          <p:blipFill>
            <a:blip r:embed="rId8" cstate="print"/>
            <a:srcRect l="11346" t="18262" r="37467"/>
            <a:stretch>
              <a:fillRect/>
            </a:stretch>
          </p:blipFill>
          <p:spPr>
            <a:xfrm>
              <a:off x="3056021" y="2779294"/>
              <a:ext cx="2334126" cy="2174206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8" name="Рисунок 7" descr="Consulting Maikop 04.09.2012.wmv_snapshot_10.48_[2012.09.22_00.15.33]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>
            <a:xfrm>
              <a:off x="4259179" y="4102764"/>
              <a:ext cx="1109834" cy="818147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FILES\public\B9B2F13A-7D5F-439C-B247-AA584A6BB7B2\Документы отдела\=ТЕЛЕМЕДИЦИНА\____NEW\ТМК\фото\фото конс\IMG_0770.JPG"/>
          <p:cNvPicPr>
            <a:picLocks noChangeAspect="1" noChangeArrowheads="1"/>
          </p:cNvPicPr>
          <p:nvPr/>
        </p:nvPicPr>
        <p:blipFill>
          <a:blip r:embed="rId2" cstate="print"/>
          <a:srcRect l="2643" t="5593" r="10621" b="21242"/>
          <a:stretch>
            <a:fillRect/>
          </a:stretch>
        </p:blipFill>
        <p:spPr bwMode="auto">
          <a:xfrm rot="10800000">
            <a:off x="4788024" y="1283456"/>
            <a:ext cx="3960440" cy="2505584"/>
          </a:xfrm>
          <a:prstGeom prst="rect">
            <a:avLst/>
          </a:prstGeom>
          <a:noFill/>
        </p:spPr>
      </p:pic>
      <p:pic>
        <p:nvPicPr>
          <p:cNvPr id="2051" name="Picture 3" descr="\\SFILES\public\B9B2F13A-7D5F-439C-B247-AA584A6BB7B2\Документы отдела\=ТЕЛЕМЕДИЦИНА\____NEW\ТМК\фото\фото конс\IMG_0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220072" y="3951056"/>
            <a:ext cx="3528392" cy="27903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332656"/>
            <a:ext cx="7200800" cy="40626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dirty="0"/>
              <a:t>За первый квартал </a:t>
            </a:r>
            <a:r>
              <a:rPr lang="ru-RU" sz="2400" b="1" dirty="0" smtClean="0"/>
              <a:t>2014 </a:t>
            </a:r>
            <a:r>
              <a:rPr lang="ru-RU" sz="2400" b="1" dirty="0"/>
              <a:t>года проведено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56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телеконсилиумов </a:t>
            </a:r>
            <a:r>
              <a:rPr lang="ru-RU" sz="2400" b="1" dirty="0"/>
              <a:t>с </a:t>
            </a:r>
            <a:r>
              <a:rPr lang="ru-RU" sz="2400" b="1" dirty="0" smtClean="0">
                <a:solidFill>
                  <a:srgbClr val="0070C0"/>
                </a:solidFill>
              </a:rPr>
              <a:t>23</a:t>
            </a:r>
            <a:r>
              <a:rPr lang="ru-RU" sz="2400" b="1" dirty="0" smtClean="0"/>
              <a:t> </a:t>
            </a:r>
            <a:r>
              <a:rPr lang="ru-RU" sz="2400" b="1" dirty="0"/>
              <a:t>регионами</a:t>
            </a:r>
          </a:p>
          <a:p>
            <a:endParaRPr lang="ru-RU" b="1" dirty="0"/>
          </a:p>
          <a:p>
            <a:r>
              <a:rPr lang="ru-RU" sz="2400" b="1" dirty="0"/>
              <a:t>% заявок на ТМК </a:t>
            </a:r>
          </a:p>
          <a:p>
            <a:r>
              <a:rPr lang="ru-RU" sz="2400" b="1" dirty="0"/>
              <a:t>от общего числа обращений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Тула </a:t>
            </a:r>
            <a:r>
              <a:rPr lang="ru-RU" sz="2400" b="1" dirty="0" smtClean="0">
                <a:solidFill>
                  <a:srgbClr val="0070C0"/>
                </a:solidFill>
              </a:rPr>
              <a:t>30%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Тверь </a:t>
            </a:r>
            <a:r>
              <a:rPr lang="ru-RU" sz="2400" b="1" dirty="0" smtClean="0">
                <a:solidFill>
                  <a:srgbClr val="0070C0"/>
                </a:solidFill>
              </a:rPr>
              <a:t>26%</a:t>
            </a:r>
            <a:endParaRPr lang="ru-RU" sz="2400" b="1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Благовещенск </a:t>
            </a:r>
            <a:r>
              <a:rPr lang="ru-RU" sz="2400" b="1" dirty="0" smtClean="0">
                <a:solidFill>
                  <a:srgbClr val="0070C0"/>
                </a:solidFill>
              </a:rPr>
              <a:t>17%</a:t>
            </a:r>
            <a:endParaRPr lang="ru-RU" sz="2400" b="1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Махачкала </a:t>
            </a:r>
            <a:r>
              <a:rPr lang="ru-RU" sz="2400" b="1" dirty="0" smtClean="0">
                <a:solidFill>
                  <a:srgbClr val="0070C0"/>
                </a:solidFill>
              </a:rPr>
              <a:t>12%</a:t>
            </a:r>
            <a:endParaRPr lang="ru-RU" sz="2400" b="1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Майкоп </a:t>
            </a:r>
            <a:r>
              <a:rPr lang="ru-RU" sz="2400" b="1" dirty="0" smtClean="0">
                <a:solidFill>
                  <a:srgbClr val="0070C0"/>
                </a:solidFill>
              </a:rPr>
              <a:t>6%</a:t>
            </a:r>
            <a:endParaRPr lang="ru-RU" sz="2400" b="1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/>
              <a:t>Остальные регионы </a:t>
            </a:r>
            <a:r>
              <a:rPr lang="ru-RU" sz="2400" b="1" dirty="0">
                <a:solidFill>
                  <a:srgbClr val="0070C0"/>
                </a:solidFill>
              </a:rPr>
              <a:t>9%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29055" t="16480" r="28421" b="24721"/>
          <a:stretch>
            <a:fillRect/>
          </a:stretch>
        </p:blipFill>
        <p:spPr bwMode="auto">
          <a:xfrm>
            <a:off x="7380312" y="176638"/>
            <a:ext cx="1404156" cy="109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\\SFILES\public\B9B2F13A-7D5F-439C-B247-AA584A6BB7B2\Документы отдела\=ТЕЛЕМЕДИЦИНА\____NEW\ТМК\фото\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5" y="4726592"/>
            <a:ext cx="4032447" cy="1981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Министерство здравоохранения Российской Федерации&amp;#x0D;&amp;#x0A;Федеральное государственное бюджетное учреждение&amp;#x0D;&amp;#x0A;&amp;quot;Научный центр а&quot;/&gt;&lt;property id=&quot;20307&quot; value=&quot;265&quot;/&gt;&lt;/object&gt;&lt;object type=&quot;3&quot; unique_id=&quot;10004&quot;&gt;&lt;property id=&quot;20148&quot; value=&quot;5&quot;/&gt;&lt;property id=&quot;20300&quot; value=&quot;Slide 2&quot;/&gt;&lt;property id=&quot;20307&quot; value=&quot;259&quot;/&gt;&lt;/object&gt;&lt;object type=&quot;3&quot; unique_id=&quot;10005&quot;&gt;&lt;property id=&quot;20148&quot; value=&quot;5&quot;/&gt;&lt;property id=&quot;20300&quot; value=&quot;Slide 3 - &amp;quot;Телемедицинский центр&amp;quot;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66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69&quot;/&gt;&lt;/object&gt;&lt;object type=&quot;3&quot; unique_id=&quot;10009&quot;&gt;&lt;property id=&quot;20148&quot; value=&quot;5&quot;/&gt;&lt;property id=&quot;20300&quot; value=&quot;Slide 7&quot;/&gt;&lt;property id=&quot;20307&quot; value=&quot;270&quot;/&gt;&lt;/object&gt;&lt;object type=&quot;3&quot; unique_id=&quot;10010&quot;&gt;&lt;property id=&quot;20148&quot; value=&quot;5&quot;/&gt;&lt;property id=&quot;20300&quot; value=&quot;Slide 8&quot;/&gt;&lt;property id=&quot;20307&quot; value=&quot;271&quot;/&gt;&lt;/object&gt;&lt;object type=&quot;3&quot; unique_id=&quot;10011&quot;&gt;&lt;property id=&quot;20148&quot; value=&quot;5&quot;/&gt;&lt;property id=&quot;20300&quot; value=&quot;Slide 9&quot;/&gt;&lt;property id=&quot;20307&quot; value=&quot;272&quot;/&gt;&lt;/object&gt;&lt;object type=&quot;3&quot; unique_id=&quot;10012&quot;&gt;&lt;property id=&quot;20148&quot; value=&quot;5&quot;/&gt;&lt;property id=&quot;20300&quot; value=&quot;Slide 10 - &amp;quot;Наш опыт&amp;quot;&quot;/&gt;&lt;property id=&quot;20307&quot; value=&quot;263&quot;/&gt;&lt;/object&gt;&lt;object type=&quot;3&quot; unique_id=&quot;10013&quot;&gt;&lt;property id=&quot;20148&quot; value=&quot;5&quot;/&gt;&lt;property id=&quot;20300&quot; value=&quot;Slide 11 - &amp;quot;Телемедицинский центр сегодня – это &amp;#x0D;&amp;#x0A;&amp;quot;&quot;/&gt;&lt;property id=&quot;20307&quot; value=&quot;262&quot;/&gt;&lt;/object&gt;&lt;object type=&quot;3&quot; unique_id=&quot;10014&quot;&gt;&lt;property id=&quot;20148&quot; value=&quot;5&quot;/&gt;&lt;property id=&quot;20300&quot; value=&quot;Slide 12 - &amp;quot;Телемедцентр ФГБУ им. В.И. Кулакова:&amp;#x0D;&amp;#x0A;с января 2010 по август 2012&amp;#x0D;&amp;#x0A;&amp;quot;&quot;/&gt;&lt;property id=&quot;20307&quot; value=&quot;275&quot;/&gt;&lt;/object&gt;&lt;object type=&quot;3&quot; unique_id=&quot;10015&quot;&gt;&lt;property id=&quot;20148&quot; value=&quot;5&quot;/&gt;&lt;property id=&quot;20300&quot; value=&quot;Slide 13 - &amp;quot;Наш опыт&amp;quot;&quot;/&gt;&lt;property id=&quot;20307&quot; value=&quot;258&quot;/&gt;&lt;/object&gt;&lt;object type=&quot;3&quot; unique_id=&quot;10016&quot;&gt;&lt;property id=&quot;20148&quot; value=&quot;5&quot;/&gt;&lt;property id=&quot;20300&quot; value=&quot;Slide 14&quot;/&gt;&lt;property id=&quot;20307&quot; value=&quot;276&quot;/&gt;&lt;/object&gt;&lt;object type=&quot;3&quot; unique_id=&quot;10017&quot;&gt;&lt;property id=&quot;20148&quot; value=&quot;5&quot;/&gt;&lt;property id=&quot;20300&quot; value=&quot;Slide 15 - &amp;quot;Телемедицина, как инструмент помощи в фетальной хирургии&amp;quot;&quot;/&gt;&lt;property id=&quot;20307&quot; value=&quot;274&quot;/&gt;&lt;/object&gt;&lt;object type=&quot;3&quot; unique_id=&quot;10018&quot;&gt;&lt;property id=&quot;20148&quot; value=&quot;5&quot;/&gt;&lt;property id=&quot;20300&quot; value=&quot;Slide 16 - &amp;quot;Роль перинатальной телемедицинской сети в выполнении решений ВОЗ и Минздрава России &amp;#x0D;&amp;#x0A;Регионализация перинатальной &quot;/&gt;&lt;property id=&quot;20307&quot; value=&quot;273&quot;/&gt;&lt;/object&gt;&lt;object type=&quot;3&quot; unique_id=&quot;10019&quot;&gt;&lt;property id=&quot;20148&quot; value=&quot;5&quot;/&gt;&lt;property id=&quot;20300&quot; value=&quot;Slide 17 - &amp;quot;Координация организации и работы региональных телемедицинских центров&amp;quot;&quot;/&gt;&lt;property id=&quot;20307&quot; value=&quot;260&quot;/&gt;&lt;/object&gt;&lt;object type=&quot;3&quot; unique_id=&quot;10020&quot;&gt;&lt;property id=&quot;20148&quot; value=&quot;5&quot;/&gt;&lt;property id=&quot;20300&quot; value=&quot;Slide 18 - &amp;quot;Инструменты унификации телемедицинских услуг&amp;quot;&quot;/&gt;&lt;property id=&quot;20307&quot; value=&quot;261&quot;/&gt;&lt;/object&gt;&lt;object type=&quot;3&quot; unique_id=&quot;10021&quot;&gt;&lt;property id=&quot;20148&quot; value=&quot;5&quot;/&gt;&lt;property id=&quot;20300&quot; value=&quot;Slide 19 - &amp;quot;Портал телемедицинских услуг&amp;quot;&quot;/&gt;&lt;property id=&quot;20307&quot; value=&quot;264&quot;/&gt;&lt;/object&gt;&lt;object type=&quot;3&quot; unique_id=&quot;10022&quot;&gt;&lt;property id=&quot;20148&quot; value=&quot;5&quot;/&gt;&lt;property id=&quot;20300&quot; value=&quot;Slide 20&quot;/&gt;&lt;property id=&quot;20307&quot; value=&quot;278&quot;/&gt;&lt;/object&gt;&lt;/object&gt;&lt;object type=&quot;8&quot; unique_id=&quot;10044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464790176,W:\=ТЕЛЕМЕДИЦИНА\____NEW\симпозиум\Доклад-Мать и Дитя_pptx\Media.ppcx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6061</TotalTime>
  <Words>794</Words>
  <Application>Microsoft Office PowerPoint</Application>
  <PresentationFormat>Экран (4:3)</PresentationFormat>
  <Paragraphs>168</Paragraphs>
  <Slides>19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Министерство здравоохранения Российской Федерации Федеральное государственное бюджетное учреждение «Научный центр акушерства, гинекологии и перинатологии имени академика В.И. Кулакова»  Российское общество акушеров-гинекологов</vt:lpstr>
      <vt:lpstr>Слайд 2</vt:lpstr>
      <vt:lpstr>Слайд 3</vt:lpstr>
      <vt:lpstr>Телемедицинский центр</vt:lpstr>
      <vt:lpstr>Слайд 5</vt:lpstr>
      <vt:lpstr>Инновационный проект проведения мастер-классов для хирургов Интерактивная оn-line трансляции стереоизображения операционного поля в формате видео высокого разрешения</vt:lpstr>
      <vt:lpstr>Наш опыт</vt:lpstr>
      <vt:lpstr>Наш опыт</vt:lpstr>
      <vt:lpstr>Слайд 9</vt:lpstr>
      <vt:lpstr>Слайд 10</vt:lpstr>
      <vt:lpstr>Слайд 11</vt:lpstr>
      <vt:lpstr>Телемедицина, как инструмент помощи в фетальной хирургии</vt:lpstr>
      <vt:lpstr>Слайд 13</vt:lpstr>
      <vt:lpstr>Роль перинатальной телемедицинской сети в выполнении решений ВОЗ и Минздрава России  Регионализация перинатальной помощи</vt:lpstr>
      <vt:lpstr>Координация организации и работы региональных телемедицинских центров</vt:lpstr>
      <vt:lpstr>Инструменты унификации телемедицинских услуг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an_agureeva</dc:creator>
  <cp:lastModifiedBy>an_agureeva</cp:lastModifiedBy>
  <cp:revision>128</cp:revision>
  <dcterms:created xsi:type="dcterms:W3CDTF">2012-09-24T11:14:58Z</dcterms:created>
  <dcterms:modified xsi:type="dcterms:W3CDTF">2014-04-08T08:27:34Z</dcterms:modified>
</cp:coreProperties>
</file>